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56" r:id="rId2"/>
    <p:sldId id="263" r:id="rId3"/>
    <p:sldId id="257" r:id="rId4"/>
    <p:sldId id="269" r:id="rId5"/>
    <p:sldId id="258" r:id="rId6"/>
    <p:sldId id="259" r:id="rId7"/>
    <p:sldId id="265" r:id="rId8"/>
    <p:sldId id="260" r:id="rId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5855"/>
    <a:srgbClr val="C76361"/>
    <a:srgbClr val="BF4C49"/>
    <a:srgbClr val="AD403D"/>
    <a:srgbClr val="CAF47E"/>
    <a:srgbClr val="FFFF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6" autoAdjust="0"/>
  </p:normalViewPr>
  <p:slideViewPr>
    <p:cSldViewPr>
      <p:cViewPr>
        <p:scale>
          <a:sx n="77" d="100"/>
          <a:sy n="77" d="100"/>
        </p:scale>
        <p:origin x="-117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26F02F-D1E8-40CD-B8C3-ACB072E32894}" type="doc">
      <dgm:prSet loTypeId="urn:microsoft.com/office/officeart/2005/8/layout/vProcess5" loCatId="process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FF897E44-F97E-4646-96C5-B4CFFC6DD177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 smtClean="0"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Социально-психологическое тестирование проводится на основании :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400" b="1" dirty="0"/>
        </a:p>
      </dgm:t>
    </dgm:pt>
    <dgm:pt modelId="{C1341045-76EE-427C-B24F-406A7C4451BB}" type="parTrans" cxnId="{9BB4827C-33CC-4267-9CB9-1E5D862EE41B}">
      <dgm:prSet/>
      <dgm:spPr/>
      <dgm:t>
        <a:bodyPr/>
        <a:lstStyle/>
        <a:p>
          <a:endParaRPr lang="ru-RU"/>
        </a:p>
      </dgm:t>
    </dgm:pt>
    <dgm:pt modelId="{5B3B0ED5-AF6E-46B0-AC3A-760CB7E4DEB7}" type="sibTrans" cxnId="{9BB4827C-33CC-4267-9CB9-1E5D862EE41B}">
      <dgm:prSet/>
      <dgm:spPr>
        <a:solidFill>
          <a:srgbClr val="00B050">
            <a:alpha val="45000"/>
          </a:srgbClr>
        </a:solidFill>
      </dgm:spPr>
      <dgm:t>
        <a:bodyPr/>
        <a:lstStyle/>
        <a:p>
          <a:endParaRPr lang="ru-RU"/>
        </a:p>
      </dgm:t>
    </dgm:pt>
    <dgm:pt modelId="{7E01024A-95EE-4440-B04F-67C509E4C0C2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i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</a:t>
          </a:r>
          <a:r>
            <a:rPr lang="ru-RU" b="1" i="0" dirty="0" smtClean="0"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Приказа </a:t>
          </a:r>
          <a:r>
            <a:rPr lang="ru-RU" b="1" i="0" dirty="0" err="1" smtClean="0"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Минобрнауки</a:t>
          </a:r>
          <a:r>
            <a:rPr lang="ru-RU" b="1" i="0" dirty="0" smtClean="0"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 России от 16 июля 2014 г. №658</a:t>
          </a:r>
          <a:endParaRPr lang="ru-RU" b="1" dirty="0" smtClean="0">
            <a:solidFill>
              <a:schemeClr val="tx1"/>
            </a:solidFill>
            <a:effectLst/>
            <a:latin typeface="Verdana" pitchFamily="34" charset="0"/>
            <a:ea typeface="Verdana" pitchFamily="34" charset="0"/>
            <a:cs typeface="Verdana" pitchFamily="34" charset="0"/>
          </a:endParaRPr>
        </a:p>
        <a:p>
          <a:pPr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3859DA19-0ECC-4DF7-B525-2F727C333FBD}" type="parTrans" cxnId="{24F868E8-9D48-4175-973B-3B3FA55F4D7E}">
      <dgm:prSet/>
      <dgm:spPr/>
      <dgm:t>
        <a:bodyPr/>
        <a:lstStyle/>
        <a:p>
          <a:endParaRPr lang="ru-RU"/>
        </a:p>
      </dgm:t>
    </dgm:pt>
    <dgm:pt modelId="{880F5CD2-D864-4D8A-B7CE-B977C2F0CFF9}" type="sibTrans" cxnId="{24F868E8-9D48-4175-973B-3B3FA55F4D7E}">
      <dgm:prSet/>
      <dgm:spPr>
        <a:solidFill>
          <a:srgbClr val="00B0F0">
            <a:alpha val="56000"/>
          </a:srgbClr>
        </a:solidFill>
      </dgm:spPr>
      <dgm:t>
        <a:bodyPr/>
        <a:lstStyle/>
        <a:p>
          <a:endParaRPr lang="ru-RU"/>
        </a:p>
      </dgm:t>
    </dgm:pt>
    <dgm:pt modelId="{73843834-DD1B-4B54-803F-5793D1F764A4}">
      <dgm:prSet phldrT="[Текст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</a:t>
          </a:r>
          <a:r>
            <a: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Приказа Министерства образования , науки и молодежной политики Забайкальского края №350 от 22 апреля 2015 г.</a:t>
          </a:r>
          <a:endParaRPr lang="ru-RU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48D19C01-6A48-4EBA-A965-4172D00FF350}" type="parTrans" cxnId="{F8535220-9E6E-4F93-A10B-77D4FDAEB4ED}">
      <dgm:prSet/>
      <dgm:spPr/>
      <dgm:t>
        <a:bodyPr/>
        <a:lstStyle/>
        <a:p>
          <a:endParaRPr lang="ru-RU"/>
        </a:p>
      </dgm:t>
    </dgm:pt>
    <dgm:pt modelId="{3D178E10-5595-44AC-8749-EC5874046AEA}" type="sibTrans" cxnId="{F8535220-9E6E-4F93-A10B-77D4FDAEB4ED}">
      <dgm:prSet/>
      <dgm:spPr/>
      <dgm:t>
        <a:bodyPr/>
        <a:lstStyle/>
        <a:p>
          <a:endParaRPr lang="ru-RU"/>
        </a:p>
      </dgm:t>
    </dgm:pt>
    <dgm:pt modelId="{99CF8CDE-1D96-47E4-AE8D-E54A7B4D5A5D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b="0" i="0" dirty="0" smtClean="0">
              <a:latin typeface="Times New Roman" pitchFamily="18" charset="0"/>
              <a:cs typeface="Times New Roman" pitchFamily="18" charset="0"/>
            </a:rPr>
            <a:t> 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Федерального закона №120-ФЗ «О внесении изменений в отдельные законодательные акты Российской Федерации по вопросам профилактики незаконного потребления наркотических средств и психотропных веществ»  от 7 июня 2013 года подписан</a:t>
          </a:r>
        </a:p>
        <a:p>
          <a:pPr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Президентом Российской Федерации;</a:t>
          </a:r>
        </a:p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8FC5F91-8253-4E01-A14A-AD96026C7D05}" type="parTrans" cxnId="{261D39CA-DCF4-47A9-9B2D-7E7F9F98A03F}">
      <dgm:prSet/>
      <dgm:spPr/>
      <dgm:t>
        <a:bodyPr/>
        <a:lstStyle/>
        <a:p>
          <a:endParaRPr lang="ru-RU"/>
        </a:p>
      </dgm:t>
    </dgm:pt>
    <dgm:pt modelId="{D1B3C3F4-229F-482C-9261-EB33D6602C59}" type="sibTrans" cxnId="{261D39CA-DCF4-47A9-9B2D-7E7F9F98A03F}">
      <dgm:prSet/>
      <dgm:spPr>
        <a:solidFill>
          <a:schemeClr val="accent6">
            <a:lumMod val="75000"/>
            <a:alpha val="73000"/>
          </a:schemeClr>
        </a:solidFill>
      </dgm:spPr>
      <dgm:t>
        <a:bodyPr/>
        <a:lstStyle/>
        <a:p>
          <a:endParaRPr lang="ru-RU"/>
        </a:p>
      </dgm:t>
    </dgm:pt>
    <dgm:pt modelId="{3B286BD9-B030-46B4-8AAC-CAF7602E2635}" type="pres">
      <dgm:prSet presAssocID="{0326F02F-D1E8-40CD-B8C3-ACB072E3289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A93B9BE-A068-40A4-ACDE-B77F9E08E441}" type="pres">
      <dgm:prSet presAssocID="{0326F02F-D1E8-40CD-B8C3-ACB072E32894}" presName="dummyMaxCanvas" presStyleCnt="0">
        <dgm:presLayoutVars/>
      </dgm:prSet>
      <dgm:spPr/>
    </dgm:pt>
    <dgm:pt modelId="{7033E992-01A6-4AA4-916A-6568447DAB1E}" type="pres">
      <dgm:prSet presAssocID="{0326F02F-D1E8-40CD-B8C3-ACB072E32894}" presName="FourNodes_1" presStyleLbl="node1" presStyleIdx="0" presStyleCnt="4" custScaleY="82988" custLinFactNeighborY="-136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08B6A2-FB81-4A98-8484-7A101C94E312}" type="pres">
      <dgm:prSet presAssocID="{0326F02F-D1E8-40CD-B8C3-ACB072E32894}" presName="FourNodes_2" presStyleLbl="node1" presStyleIdx="1" presStyleCnt="4" custScaleY="153376" custLinFactNeighborX="375" custLinFactNeighborY="-26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74DED2-0A7B-4176-ABCA-93421D3E0F7B}" type="pres">
      <dgm:prSet presAssocID="{0326F02F-D1E8-40CD-B8C3-ACB072E32894}" presName="FourNodes_3" presStyleLbl="node1" presStyleIdx="2" presStyleCnt="4" custLinFactNeighborX="-219" custLinFactNeighborY="112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E366BF-227C-4FDD-9CF4-21447A37E437}" type="pres">
      <dgm:prSet presAssocID="{0326F02F-D1E8-40CD-B8C3-ACB072E32894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D77DB8-4318-4718-BD75-60D3511FF882}" type="pres">
      <dgm:prSet presAssocID="{0326F02F-D1E8-40CD-B8C3-ACB072E32894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3F9E30-F57C-4F1A-9FC2-69DD20834E20}" type="pres">
      <dgm:prSet presAssocID="{0326F02F-D1E8-40CD-B8C3-ACB072E32894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1D4D1C-E66C-4699-8318-7110E830E587}" type="pres">
      <dgm:prSet presAssocID="{0326F02F-D1E8-40CD-B8C3-ACB072E32894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9D6FD5-C3E5-4EDF-AE99-6980560D417D}" type="pres">
      <dgm:prSet presAssocID="{0326F02F-D1E8-40CD-B8C3-ACB072E32894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4A9344-3F2C-47A5-AAA2-8CFD87D0149B}" type="pres">
      <dgm:prSet presAssocID="{0326F02F-D1E8-40CD-B8C3-ACB072E32894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3D9360-C0FB-472D-AB8F-A38DBB9416D3}" type="pres">
      <dgm:prSet presAssocID="{0326F02F-D1E8-40CD-B8C3-ACB072E32894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800FCE-4D12-4B91-87FE-5ACDE9340FC2}" type="pres">
      <dgm:prSet presAssocID="{0326F02F-D1E8-40CD-B8C3-ACB072E32894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C9F9CF-DC32-4697-93C1-4B78DF0E6A48}" type="presOf" srcId="{880F5CD2-D864-4D8A-B7CE-B977C2F0CFF9}" destId="{C71D4D1C-E66C-4699-8318-7110E830E587}" srcOrd="0" destOrd="0" presId="urn:microsoft.com/office/officeart/2005/8/layout/vProcess5"/>
    <dgm:cxn modelId="{691D6D29-84B7-4B88-BB9C-777C0D46EE07}" type="presOf" srcId="{7E01024A-95EE-4440-B04F-67C509E4C0C2}" destId="{473D9360-C0FB-472D-AB8F-A38DBB9416D3}" srcOrd="1" destOrd="0" presId="urn:microsoft.com/office/officeart/2005/8/layout/vProcess5"/>
    <dgm:cxn modelId="{E8884D88-61B1-46E4-947A-8ADDD6E1EF8A}" type="presOf" srcId="{0326F02F-D1E8-40CD-B8C3-ACB072E32894}" destId="{3B286BD9-B030-46B4-8AAC-CAF7602E2635}" srcOrd="0" destOrd="0" presId="urn:microsoft.com/office/officeart/2005/8/layout/vProcess5"/>
    <dgm:cxn modelId="{9FF1066D-91B2-4A60-893E-557D5A4637F4}" type="presOf" srcId="{73843834-DD1B-4B54-803F-5793D1F764A4}" destId="{DEE366BF-227C-4FDD-9CF4-21447A37E437}" srcOrd="0" destOrd="0" presId="urn:microsoft.com/office/officeart/2005/8/layout/vProcess5"/>
    <dgm:cxn modelId="{B1B68C4C-64F0-4648-AD66-7B0B54372017}" type="presOf" srcId="{5B3B0ED5-AF6E-46B0-AC3A-760CB7E4DEB7}" destId="{D5D77DB8-4318-4718-BD75-60D3511FF882}" srcOrd="0" destOrd="0" presId="urn:microsoft.com/office/officeart/2005/8/layout/vProcess5"/>
    <dgm:cxn modelId="{32A00659-326B-4D0B-8889-B3FA6F6E4814}" type="presOf" srcId="{FF897E44-F97E-4646-96C5-B4CFFC6DD177}" destId="{F59D6FD5-C3E5-4EDF-AE99-6980560D417D}" srcOrd="1" destOrd="0" presId="urn:microsoft.com/office/officeart/2005/8/layout/vProcess5"/>
    <dgm:cxn modelId="{F8535220-9E6E-4F93-A10B-77D4FDAEB4ED}" srcId="{0326F02F-D1E8-40CD-B8C3-ACB072E32894}" destId="{73843834-DD1B-4B54-803F-5793D1F764A4}" srcOrd="3" destOrd="0" parTransId="{48D19C01-6A48-4EBA-A965-4172D00FF350}" sibTransId="{3D178E10-5595-44AC-8749-EC5874046AEA}"/>
    <dgm:cxn modelId="{8120FA0B-C8C8-4F18-B94D-B7088DA1501B}" type="presOf" srcId="{FF897E44-F97E-4646-96C5-B4CFFC6DD177}" destId="{7033E992-01A6-4AA4-916A-6568447DAB1E}" srcOrd="0" destOrd="0" presId="urn:microsoft.com/office/officeart/2005/8/layout/vProcess5"/>
    <dgm:cxn modelId="{5F46F02A-B7A0-4C99-B61F-7F32F0D58116}" type="presOf" srcId="{73843834-DD1B-4B54-803F-5793D1F764A4}" destId="{6E800FCE-4D12-4B91-87FE-5ACDE9340FC2}" srcOrd="1" destOrd="0" presId="urn:microsoft.com/office/officeart/2005/8/layout/vProcess5"/>
    <dgm:cxn modelId="{261D39CA-DCF4-47A9-9B2D-7E7F9F98A03F}" srcId="{0326F02F-D1E8-40CD-B8C3-ACB072E32894}" destId="{99CF8CDE-1D96-47E4-AE8D-E54A7B4D5A5D}" srcOrd="1" destOrd="0" parTransId="{88FC5F91-8253-4E01-A14A-AD96026C7D05}" sibTransId="{D1B3C3F4-229F-482C-9261-EB33D6602C59}"/>
    <dgm:cxn modelId="{9BB4827C-33CC-4267-9CB9-1E5D862EE41B}" srcId="{0326F02F-D1E8-40CD-B8C3-ACB072E32894}" destId="{FF897E44-F97E-4646-96C5-B4CFFC6DD177}" srcOrd="0" destOrd="0" parTransId="{C1341045-76EE-427C-B24F-406A7C4451BB}" sibTransId="{5B3B0ED5-AF6E-46B0-AC3A-760CB7E4DEB7}"/>
    <dgm:cxn modelId="{34BA7549-96B9-4EB7-9BFF-FA1192221CC5}" type="presOf" srcId="{99CF8CDE-1D96-47E4-AE8D-E54A7B4D5A5D}" destId="{0908B6A2-FB81-4A98-8484-7A101C94E312}" srcOrd="0" destOrd="0" presId="urn:microsoft.com/office/officeart/2005/8/layout/vProcess5"/>
    <dgm:cxn modelId="{93200CFC-D987-4476-A40F-03A5048A6162}" type="presOf" srcId="{99CF8CDE-1D96-47E4-AE8D-E54A7B4D5A5D}" destId="{284A9344-3F2C-47A5-AAA2-8CFD87D0149B}" srcOrd="1" destOrd="0" presId="urn:microsoft.com/office/officeart/2005/8/layout/vProcess5"/>
    <dgm:cxn modelId="{24F868E8-9D48-4175-973B-3B3FA55F4D7E}" srcId="{0326F02F-D1E8-40CD-B8C3-ACB072E32894}" destId="{7E01024A-95EE-4440-B04F-67C509E4C0C2}" srcOrd="2" destOrd="0" parTransId="{3859DA19-0ECC-4DF7-B525-2F727C333FBD}" sibTransId="{880F5CD2-D864-4D8A-B7CE-B977C2F0CFF9}"/>
    <dgm:cxn modelId="{A5B401AA-1F23-42E1-87C4-D835FF59FDC6}" type="presOf" srcId="{D1B3C3F4-229F-482C-9261-EB33D6602C59}" destId="{7A3F9E30-F57C-4F1A-9FC2-69DD20834E20}" srcOrd="0" destOrd="0" presId="urn:microsoft.com/office/officeart/2005/8/layout/vProcess5"/>
    <dgm:cxn modelId="{FC5FA59F-AAF8-4B2C-AACF-CDC2F252D316}" type="presOf" srcId="{7E01024A-95EE-4440-B04F-67C509E4C0C2}" destId="{C574DED2-0A7B-4176-ABCA-93421D3E0F7B}" srcOrd="0" destOrd="0" presId="urn:microsoft.com/office/officeart/2005/8/layout/vProcess5"/>
    <dgm:cxn modelId="{314D0F0A-E88D-4C56-89EE-D676B959EB0F}" type="presParOf" srcId="{3B286BD9-B030-46B4-8AAC-CAF7602E2635}" destId="{4A93B9BE-A068-40A4-ACDE-B77F9E08E441}" srcOrd="0" destOrd="0" presId="urn:microsoft.com/office/officeart/2005/8/layout/vProcess5"/>
    <dgm:cxn modelId="{770A336A-C3F8-4BF3-A96D-00A39691A79A}" type="presParOf" srcId="{3B286BD9-B030-46B4-8AAC-CAF7602E2635}" destId="{7033E992-01A6-4AA4-916A-6568447DAB1E}" srcOrd="1" destOrd="0" presId="urn:microsoft.com/office/officeart/2005/8/layout/vProcess5"/>
    <dgm:cxn modelId="{0231FDC5-AB42-4D98-9C86-CEEB41C7D168}" type="presParOf" srcId="{3B286BD9-B030-46B4-8AAC-CAF7602E2635}" destId="{0908B6A2-FB81-4A98-8484-7A101C94E312}" srcOrd="2" destOrd="0" presId="urn:microsoft.com/office/officeart/2005/8/layout/vProcess5"/>
    <dgm:cxn modelId="{89703276-65F4-45E5-BD92-0F968C3A2829}" type="presParOf" srcId="{3B286BD9-B030-46B4-8AAC-CAF7602E2635}" destId="{C574DED2-0A7B-4176-ABCA-93421D3E0F7B}" srcOrd="3" destOrd="0" presId="urn:microsoft.com/office/officeart/2005/8/layout/vProcess5"/>
    <dgm:cxn modelId="{C5BB4D51-7AD9-41DC-9308-27F579CAEACB}" type="presParOf" srcId="{3B286BD9-B030-46B4-8AAC-CAF7602E2635}" destId="{DEE366BF-227C-4FDD-9CF4-21447A37E437}" srcOrd="4" destOrd="0" presId="urn:microsoft.com/office/officeart/2005/8/layout/vProcess5"/>
    <dgm:cxn modelId="{179FF5B3-2947-4213-86BD-45A71240515B}" type="presParOf" srcId="{3B286BD9-B030-46B4-8AAC-CAF7602E2635}" destId="{D5D77DB8-4318-4718-BD75-60D3511FF882}" srcOrd="5" destOrd="0" presId="urn:microsoft.com/office/officeart/2005/8/layout/vProcess5"/>
    <dgm:cxn modelId="{E9D171ED-6313-4F6D-A74F-34972C293840}" type="presParOf" srcId="{3B286BD9-B030-46B4-8AAC-CAF7602E2635}" destId="{7A3F9E30-F57C-4F1A-9FC2-69DD20834E20}" srcOrd="6" destOrd="0" presId="urn:microsoft.com/office/officeart/2005/8/layout/vProcess5"/>
    <dgm:cxn modelId="{BD596BD9-9744-4876-9DB6-454B01BE277B}" type="presParOf" srcId="{3B286BD9-B030-46B4-8AAC-CAF7602E2635}" destId="{C71D4D1C-E66C-4699-8318-7110E830E587}" srcOrd="7" destOrd="0" presId="urn:microsoft.com/office/officeart/2005/8/layout/vProcess5"/>
    <dgm:cxn modelId="{1CDB7C6D-E410-421F-AA59-977D4E94EABF}" type="presParOf" srcId="{3B286BD9-B030-46B4-8AAC-CAF7602E2635}" destId="{F59D6FD5-C3E5-4EDF-AE99-6980560D417D}" srcOrd="8" destOrd="0" presId="urn:microsoft.com/office/officeart/2005/8/layout/vProcess5"/>
    <dgm:cxn modelId="{D1108064-F804-426C-9659-CD88604256A6}" type="presParOf" srcId="{3B286BD9-B030-46B4-8AAC-CAF7602E2635}" destId="{284A9344-3F2C-47A5-AAA2-8CFD87D0149B}" srcOrd="9" destOrd="0" presId="urn:microsoft.com/office/officeart/2005/8/layout/vProcess5"/>
    <dgm:cxn modelId="{72F73630-1574-4F38-895B-97B40930E6E2}" type="presParOf" srcId="{3B286BD9-B030-46B4-8AAC-CAF7602E2635}" destId="{473D9360-C0FB-472D-AB8F-A38DBB9416D3}" srcOrd="10" destOrd="0" presId="urn:microsoft.com/office/officeart/2005/8/layout/vProcess5"/>
    <dgm:cxn modelId="{09FA7BE4-3EE3-4DA2-BA11-BA26AC993C39}" type="presParOf" srcId="{3B286BD9-B030-46B4-8AAC-CAF7602E2635}" destId="{6E800FCE-4D12-4B91-87FE-5ACDE9340FC2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2C6E07-AB1A-4EE2-AC6F-7B31B51CED81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2EA747-D159-46AC-9A8E-249D50ACABB3}">
      <dgm:prSet phldrT="[Текст]"/>
      <dgm:sp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0"/>
          <a:tileRect/>
        </a:gradFill>
      </dgm:spPr>
      <dgm:t>
        <a:bodyPr/>
        <a:lstStyle/>
        <a:p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СОЦИАЛЬНО-ПСИХОЛОГИЧЕСКОЕ ТЕСТИРОВАНИЕ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0A45C8FE-E87A-44FF-8C2C-4B521CE7DEA6}" type="parTrans" cxnId="{249CD09F-4E4A-4D6C-983B-21278D59F81A}">
      <dgm:prSet/>
      <dgm:spPr/>
      <dgm:t>
        <a:bodyPr/>
        <a:lstStyle/>
        <a:p>
          <a:endParaRPr lang="ru-RU"/>
        </a:p>
      </dgm:t>
    </dgm:pt>
    <dgm:pt modelId="{E072080E-23A5-4D8C-BAC7-DE148DD2A853}" type="sibTrans" cxnId="{249CD09F-4E4A-4D6C-983B-21278D59F81A}">
      <dgm:prSet/>
      <dgm:spPr/>
      <dgm:t>
        <a:bodyPr/>
        <a:lstStyle/>
        <a:p>
          <a:endParaRPr lang="ru-RU"/>
        </a:p>
      </dgm:t>
    </dgm:pt>
    <dgm:pt modelId="{E3614B0C-50D7-4B23-9848-F4003CA09ECE}">
      <dgm:prSet phldrT="[Текст]"/>
      <dgm:sp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3500000" scaled="1"/>
          <a:tileRect/>
        </a:gradFill>
      </dgm:spPr>
      <dgm:t>
        <a:bodyPr/>
        <a:lstStyle/>
        <a:p>
          <a:r>
            <a:rPr lang="ru-RU" spc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Тестирование осуществляется с целью раннего выявления детей, склонных к немедицинскому потреблению наркотических средств и психотропных веществ.</a:t>
          </a:r>
          <a:endParaRPr lang="ru-RU" spc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06962536-ABDE-47EA-B99F-46FFC7FB9163}" type="sibTrans" cxnId="{A76C2251-FF0E-4530-A4E3-DBBCDF7D3E82}">
      <dgm:prSet/>
      <dgm:spPr>
        <a:solidFill>
          <a:srgbClr val="7030A0">
            <a:alpha val="48000"/>
          </a:srgbClr>
        </a:solidFill>
      </dgm:spPr>
      <dgm:t>
        <a:bodyPr/>
        <a:lstStyle/>
        <a:p>
          <a:endParaRPr lang="ru-RU"/>
        </a:p>
      </dgm:t>
    </dgm:pt>
    <dgm:pt modelId="{FBEDA0DC-FF2D-4328-B7B4-869FC5A973FD}" type="parTrans" cxnId="{A76C2251-FF0E-4530-A4E3-DBBCDF7D3E82}">
      <dgm:prSet/>
      <dgm:spPr/>
      <dgm:t>
        <a:bodyPr/>
        <a:lstStyle/>
        <a:p>
          <a:endParaRPr lang="ru-RU"/>
        </a:p>
      </dgm:t>
    </dgm:pt>
    <dgm:pt modelId="{1953AA6E-4DF5-49AE-8946-BC2C56491307}" type="pres">
      <dgm:prSet presAssocID="{CB2C6E07-AB1A-4EE2-AC6F-7B31B51CED8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F3E2F7-19F6-4FE7-999A-059759FD65DE}" type="pres">
      <dgm:prSet presAssocID="{B62EA747-D159-46AC-9A8E-249D50ACABB3}" presName="node" presStyleLbl="node1" presStyleIdx="0" presStyleCnt="2" custScaleX="216694" custScaleY="148174" custRadScaleRad="72437" custRadScaleInc="-83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A48A75-150D-4547-9652-E82F3FD92B46}" type="pres">
      <dgm:prSet presAssocID="{E072080E-23A5-4D8C-BAC7-DE148DD2A853}" presName="sibTrans" presStyleLbl="sibTrans2D1" presStyleIdx="0" presStyleCnt="2" custScaleX="67642" custLinFactY="100000" custLinFactNeighborX="-16189" custLinFactNeighborY="154733"/>
      <dgm:spPr/>
      <dgm:t>
        <a:bodyPr/>
        <a:lstStyle/>
        <a:p>
          <a:endParaRPr lang="ru-RU"/>
        </a:p>
      </dgm:t>
    </dgm:pt>
    <dgm:pt modelId="{48932CE3-6073-470B-82BE-2005E14EDD05}" type="pres">
      <dgm:prSet presAssocID="{E072080E-23A5-4D8C-BAC7-DE148DD2A853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CFF6C3E3-7301-46FD-8A91-A3874850258B}" type="pres">
      <dgm:prSet presAssocID="{E3614B0C-50D7-4B23-9848-F4003CA09ECE}" presName="node" presStyleLbl="node1" presStyleIdx="1" presStyleCnt="2" custScaleX="250692" custScaleY="165816" custRadScaleRad="74013" custRadScaleInc="30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F83BE4-9BF3-4364-AD4E-F3BD7B5E471C}" type="pres">
      <dgm:prSet presAssocID="{06962536-ABDE-47EA-B99F-46FFC7FB9163}" presName="sibTrans" presStyleLbl="sibTrans2D1" presStyleIdx="1" presStyleCnt="2" custAng="188384" custScaleX="319886" custScaleY="174602" custLinFactNeighborX="-14702" custLinFactNeighborY="-45630"/>
      <dgm:spPr/>
      <dgm:t>
        <a:bodyPr/>
        <a:lstStyle/>
        <a:p>
          <a:endParaRPr lang="ru-RU"/>
        </a:p>
      </dgm:t>
    </dgm:pt>
    <dgm:pt modelId="{348168DF-F942-437B-947F-0B0D9EC2B2F2}" type="pres">
      <dgm:prSet presAssocID="{06962536-ABDE-47EA-B99F-46FFC7FB9163}" presName="connectorText" presStyleLbl="sibTrans2D1" presStyleIdx="1" presStyleCnt="2"/>
      <dgm:spPr/>
      <dgm:t>
        <a:bodyPr/>
        <a:lstStyle/>
        <a:p>
          <a:endParaRPr lang="ru-RU"/>
        </a:p>
      </dgm:t>
    </dgm:pt>
  </dgm:ptLst>
  <dgm:cxnLst>
    <dgm:cxn modelId="{9ECB61A7-A347-43C6-A3B3-458ABF1F32D3}" type="presOf" srcId="{06962536-ABDE-47EA-B99F-46FFC7FB9163}" destId="{86F83BE4-9BF3-4364-AD4E-F3BD7B5E471C}" srcOrd="0" destOrd="0" presId="urn:microsoft.com/office/officeart/2005/8/layout/cycle7"/>
    <dgm:cxn modelId="{A76C2251-FF0E-4530-A4E3-DBBCDF7D3E82}" srcId="{CB2C6E07-AB1A-4EE2-AC6F-7B31B51CED81}" destId="{E3614B0C-50D7-4B23-9848-F4003CA09ECE}" srcOrd="1" destOrd="0" parTransId="{FBEDA0DC-FF2D-4328-B7B4-869FC5A973FD}" sibTransId="{06962536-ABDE-47EA-B99F-46FFC7FB9163}"/>
    <dgm:cxn modelId="{627A6C08-1452-4A26-A891-321A1E824F6F}" type="presOf" srcId="{E072080E-23A5-4D8C-BAC7-DE148DD2A853}" destId="{48932CE3-6073-470B-82BE-2005E14EDD05}" srcOrd="1" destOrd="0" presId="urn:microsoft.com/office/officeart/2005/8/layout/cycle7"/>
    <dgm:cxn modelId="{924A324B-8F3B-4B75-ABD4-5E95945CB8F9}" type="presOf" srcId="{E072080E-23A5-4D8C-BAC7-DE148DD2A853}" destId="{50A48A75-150D-4547-9652-E82F3FD92B46}" srcOrd="0" destOrd="0" presId="urn:microsoft.com/office/officeart/2005/8/layout/cycle7"/>
    <dgm:cxn modelId="{FE1B5FF4-F86F-4A8B-96F4-40F3E0FFA28A}" type="presOf" srcId="{CB2C6E07-AB1A-4EE2-AC6F-7B31B51CED81}" destId="{1953AA6E-4DF5-49AE-8946-BC2C56491307}" srcOrd="0" destOrd="0" presId="urn:microsoft.com/office/officeart/2005/8/layout/cycle7"/>
    <dgm:cxn modelId="{45534B9A-3B6C-4C37-B53C-2DED573FBCDE}" type="presOf" srcId="{06962536-ABDE-47EA-B99F-46FFC7FB9163}" destId="{348168DF-F942-437B-947F-0B0D9EC2B2F2}" srcOrd="1" destOrd="0" presId="urn:microsoft.com/office/officeart/2005/8/layout/cycle7"/>
    <dgm:cxn modelId="{4E6B4DE1-76FC-4DAA-8EB2-3A4AB50D5ECC}" type="presOf" srcId="{B62EA747-D159-46AC-9A8E-249D50ACABB3}" destId="{5DF3E2F7-19F6-4FE7-999A-059759FD65DE}" srcOrd="0" destOrd="0" presId="urn:microsoft.com/office/officeart/2005/8/layout/cycle7"/>
    <dgm:cxn modelId="{D1B9776D-7EAB-4B31-9EFE-CC3FA723626C}" type="presOf" srcId="{E3614B0C-50D7-4B23-9848-F4003CA09ECE}" destId="{CFF6C3E3-7301-46FD-8A91-A3874850258B}" srcOrd="0" destOrd="0" presId="urn:microsoft.com/office/officeart/2005/8/layout/cycle7"/>
    <dgm:cxn modelId="{249CD09F-4E4A-4D6C-983B-21278D59F81A}" srcId="{CB2C6E07-AB1A-4EE2-AC6F-7B31B51CED81}" destId="{B62EA747-D159-46AC-9A8E-249D50ACABB3}" srcOrd="0" destOrd="0" parTransId="{0A45C8FE-E87A-44FF-8C2C-4B521CE7DEA6}" sibTransId="{E072080E-23A5-4D8C-BAC7-DE148DD2A853}"/>
    <dgm:cxn modelId="{49997432-3DCE-4A51-B47A-74571C496535}" type="presParOf" srcId="{1953AA6E-4DF5-49AE-8946-BC2C56491307}" destId="{5DF3E2F7-19F6-4FE7-999A-059759FD65DE}" srcOrd="0" destOrd="0" presId="urn:microsoft.com/office/officeart/2005/8/layout/cycle7"/>
    <dgm:cxn modelId="{45884C96-0476-4838-9671-AAF41C36D4C0}" type="presParOf" srcId="{1953AA6E-4DF5-49AE-8946-BC2C56491307}" destId="{50A48A75-150D-4547-9652-E82F3FD92B46}" srcOrd="1" destOrd="0" presId="urn:microsoft.com/office/officeart/2005/8/layout/cycle7"/>
    <dgm:cxn modelId="{674A9AAF-6873-4080-BD0F-7EC6F5C0734C}" type="presParOf" srcId="{50A48A75-150D-4547-9652-E82F3FD92B46}" destId="{48932CE3-6073-470B-82BE-2005E14EDD05}" srcOrd="0" destOrd="0" presId="urn:microsoft.com/office/officeart/2005/8/layout/cycle7"/>
    <dgm:cxn modelId="{E24C396A-D112-4C01-8871-0A6691F5F2FF}" type="presParOf" srcId="{1953AA6E-4DF5-49AE-8946-BC2C56491307}" destId="{CFF6C3E3-7301-46FD-8A91-A3874850258B}" srcOrd="2" destOrd="0" presId="urn:microsoft.com/office/officeart/2005/8/layout/cycle7"/>
    <dgm:cxn modelId="{E6870F4F-7C3C-460D-9DD3-D99B93244D1A}" type="presParOf" srcId="{1953AA6E-4DF5-49AE-8946-BC2C56491307}" destId="{86F83BE4-9BF3-4364-AD4E-F3BD7B5E471C}" srcOrd="3" destOrd="0" presId="urn:microsoft.com/office/officeart/2005/8/layout/cycle7"/>
    <dgm:cxn modelId="{1F98FAA2-2612-49E9-BA62-291F5113C22F}" type="presParOf" srcId="{86F83BE4-9BF3-4364-AD4E-F3BD7B5E471C}" destId="{348168DF-F942-437B-947F-0B0D9EC2B2F2}" srcOrd="0" destOrd="0" presId="urn:microsoft.com/office/officeart/2005/8/layout/cycle7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2C6E07-AB1A-4EE2-AC6F-7B31B51CED81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2EA747-D159-46AC-9A8E-249D50ACABB3}">
      <dgm:prSet phldrT="[Текст]" custT="1"/>
      <dgm:spPr>
        <a:solidFill>
          <a:srgbClr val="C35855"/>
        </a:solidFill>
      </dgm:spPr>
      <dgm:t>
        <a:bodyPr/>
        <a:lstStyle/>
        <a:p>
          <a:r>
            <a:rPr lang="ru-RU" sz="4800" dirty="0" smtClean="0">
              <a:latin typeface="Verdana" pitchFamily="34" charset="0"/>
              <a:ea typeface="Verdana" pitchFamily="34" charset="0"/>
              <a:cs typeface="Verdana" pitchFamily="34" charset="0"/>
            </a:rPr>
            <a:t>Задача СПТ</a:t>
          </a:r>
          <a:endParaRPr lang="ru-RU" sz="4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0A45C8FE-E87A-44FF-8C2C-4B521CE7DEA6}" type="parTrans" cxnId="{249CD09F-4E4A-4D6C-983B-21278D59F81A}">
      <dgm:prSet/>
      <dgm:spPr/>
      <dgm:t>
        <a:bodyPr/>
        <a:lstStyle/>
        <a:p>
          <a:endParaRPr lang="ru-RU"/>
        </a:p>
      </dgm:t>
    </dgm:pt>
    <dgm:pt modelId="{E072080E-23A5-4D8C-BAC7-DE148DD2A853}" type="sibTrans" cxnId="{249CD09F-4E4A-4D6C-983B-21278D59F81A}">
      <dgm:prSet/>
      <dgm:spPr/>
      <dgm:t>
        <a:bodyPr/>
        <a:lstStyle/>
        <a:p>
          <a:endParaRPr lang="ru-RU"/>
        </a:p>
      </dgm:t>
    </dgm:pt>
    <dgm:pt modelId="{E3614B0C-50D7-4B23-9848-F4003CA09ECE}">
      <dgm:prSet phldrT="[Текст]"/>
      <dgm:spPr>
        <a:solidFill>
          <a:srgbClr val="AD403D"/>
        </a:solidFill>
      </dgm:spPr>
      <dgm:t>
        <a:bodyPr/>
        <a:lstStyle/>
        <a:p>
          <a:r>
            <a:rPr lang="ru-RU" dirty="0" smtClean="0">
              <a:latin typeface="Verdana" pitchFamily="34" charset="0"/>
              <a:ea typeface="Verdana" pitchFamily="34" charset="0"/>
              <a:cs typeface="Verdana" pitchFamily="34" charset="0"/>
            </a:rPr>
            <a:t>Оказание совместной</a:t>
          </a:r>
          <a:r>
            <a:rPr lang="en-US" dirty="0" smtClean="0"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r>
            <a:rPr lang="ru-RU" dirty="0" smtClean="0">
              <a:latin typeface="Verdana" pitchFamily="34" charset="0"/>
              <a:ea typeface="Verdana" pitchFamily="34" charset="0"/>
              <a:cs typeface="Verdana" pitchFamily="34" charset="0"/>
            </a:rPr>
            <a:t>адресной помощи обучающимся и  корректировка профилактической работы в образовательных организациях. </a:t>
          </a:r>
          <a:endParaRPr lang="ru-RU" spc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06962536-ABDE-47EA-B99F-46FFC7FB9163}" type="sibTrans" cxnId="{A76C2251-FF0E-4530-A4E3-DBBCDF7D3E82}">
      <dgm:prSet/>
      <dgm:spPr>
        <a:solidFill>
          <a:srgbClr val="C00000">
            <a:alpha val="48000"/>
          </a:srgbClr>
        </a:solidFill>
      </dgm:spPr>
      <dgm:t>
        <a:bodyPr/>
        <a:lstStyle/>
        <a:p>
          <a:endParaRPr lang="ru-RU"/>
        </a:p>
      </dgm:t>
    </dgm:pt>
    <dgm:pt modelId="{FBEDA0DC-FF2D-4328-B7B4-869FC5A973FD}" type="parTrans" cxnId="{A76C2251-FF0E-4530-A4E3-DBBCDF7D3E82}">
      <dgm:prSet/>
      <dgm:spPr/>
      <dgm:t>
        <a:bodyPr/>
        <a:lstStyle/>
        <a:p>
          <a:endParaRPr lang="ru-RU"/>
        </a:p>
      </dgm:t>
    </dgm:pt>
    <dgm:pt modelId="{1953AA6E-4DF5-49AE-8946-BC2C56491307}" type="pres">
      <dgm:prSet presAssocID="{CB2C6E07-AB1A-4EE2-AC6F-7B31B51CED8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F3E2F7-19F6-4FE7-999A-059759FD65DE}" type="pres">
      <dgm:prSet presAssocID="{B62EA747-D159-46AC-9A8E-249D50ACABB3}" presName="node" presStyleLbl="node1" presStyleIdx="0" presStyleCnt="2" custScaleX="142584" custScaleY="148174" custRadScaleRad="82287" custRadScaleInc="324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A48A75-150D-4547-9652-E82F3FD92B46}" type="pres">
      <dgm:prSet presAssocID="{E072080E-23A5-4D8C-BAC7-DE148DD2A853}" presName="sibTrans" presStyleLbl="sibTrans2D1" presStyleIdx="0" presStyleCnt="2" custScaleX="67642" custLinFactY="100000" custLinFactNeighborX="-16189" custLinFactNeighborY="154733"/>
      <dgm:spPr/>
      <dgm:t>
        <a:bodyPr/>
        <a:lstStyle/>
        <a:p>
          <a:endParaRPr lang="ru-RU"/>
        </a:p>
      </dgm:t>
    </dgm:pt>
    <dgm:pt modelId="{48932CE3-6073-470B-82BE-2005E14EDD05}" type="pres">
      <dgm:prSet presAssocID="{E072080E-23A5-4D8C-BAC7-DE148DD2A853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CFF6C3E3-7301-46FD-8A91-A3874850258B}" type="pres">
      <dgm:prSet presAssocID="{E3614B0C-50D7-4B23-9848-F4003CA09ECE}" presName="node" presStyleLbl="node1" presStyleIdx="1" presStyleCnt="2" custScaleX="250692" custScaleY="165816" custRadScaleRad="74013" custRadScaleInc="30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F83BE4-9BF3-4364-AD4E-F3BD7B5E471C}" type="pres">
      <dgm:prSet presAssocID="{06962536-ABDE-47EA-B99F-46FFC7FB9163}" presName="sibTrans" presStyleLbl="sibTrans2D1" presStyleIdx="1" presStyleCnt="2" custAng="4470535" custScaleX="319886" custScaleY="290682" custLinFactX="237579" custLinFactNeighborX="300000" custLinFactNeighborY="-53881"/>
      <dgm:spPr>
        <a:prstGeom prst="downArrow">
          <a:avLst/>
        </a:prstGeom>
      </dgm:spPr>
      <dgm:t>
        <a:bodyPr/>
        <a:lstStyle/>
        <a:p>
          <a:endParaRPr lang="ru-RU"/>
        </a:p>
      </dgm:t>
    </dgm:pt>
    <dgm:pt modelId="{348168DF-F942-437B-947F-0B0D9EC2B2F2}" type="pres">
      <dgm:prSet presAssocID="{06962536-ABDE-47EA-B99F-46FFC7FB9163}" presName="connectorText" presStyleLbl="sibTrans2D1" presStyleIdx="1" presStyleCnt="2"/>
      <dgm:spPr/>
      <dgm:t>
        <a:bodyPr/>
        <a:lstStyle/>
        <a:p>
          <a:endParaRPr lang="ru-RU"/>
        </a:p>
      </dgm:t>
    </dgm:pt>
  </dgm:ptLst>
  <dgm:cxnLst>
    <dgm:cxn modelId="{60FB94E9-8526-4DAE-B943-FC7938B3F353}" type="presOf" srcId="{E3614B0C-50D7-4B23-9848-F4003CA09ECE}" destId="{CFF6C3E3-7301-46FD-8A91-A3874850258B}" srcOrd="0" destOrd="0" presId="urn:microsoft.com/office/officeart/2005/8/layout/cycle7"/>
    <dgm:cxn modelId="{39A8CE49-0DC6-4D18-B283-710D8B3C197A}" type="presOf" srcId="{E072080E-23A5-4D8C-BAC7-DE148DD2A853}" destId="{50A48A75-150D-4547-9652-E82F3FD92B46}" srcOrd="0" destOrd="0" presId="urn:microsoft.com/office/officeart/2005/8/layout/cycle7"/>
    <dgm:cxn modelId="{9AD93283-CE8C-48FA-A5F3-32AF1FAC9012}" type="presOf" srcId="{CB2C6E07-AB1A-4EE2-AC6F-7B31B51CED81}" destId="{1953AA6E-4DF5-49AE-8946-BC2C56491307}" srcOrd="0" destOrd="0" presId="urn:microsoft.com/office/officeart/2005/8/layout/cycle7"/>
    <dgm:cxn modelId="{A76C2251-FF0E-4530-A4E3-DBBCDF7D3E82}" srcId="{CB2C6E07-AB1A-4EE2-AC6F-7B31B51CED81}" destId="{E3614B0C-50D7-4B23-9848-F4003CA09ECE}" srcOrd="1" destOrd="0" parTransId="{FBEDA0DC-FF2D-4328-B7B4-869FC5A973FD}" sibTransId="{06962536-ABDE-47EA-B99F-46FFC7FB9163}"/>
    <dgm:cxn modelId="{352E9AC2-71A5-4640-BF2D-3DA3347902F4}" type="presOf" srcId="{06962536-ABDE-47EA-B99F-46FFC7FB9163}" destId="{86F83BE4-9BF3-4364-AD4E-F3BD7B5E471C}" srcOrd="0" destOrd="0" presId="urn:microsoft.com/office/officeart/2005/8/layout/cycle7"/>
    <dgm:cxn modelId="{6E252B77-6F83-4994-93D4-156E5B513F7B}" type="presOf" srcId="{B62EA747-D159-46AC-9A8E-249D50ACABB3}" destId="{5DF3E2F7-19F6-4FE7-999A-059759FD65DE}" srcOrd="0" destOrd="0" presId="urn:microsoft.com/office/officeart/2005/8/layout/cycle7"/>
    <dgm:cxn modelId="{8222859E-5334-479A-84C4-3C8C30CA2CDA}" type="presOf" srcId="{06962536-ABDE-47EA-B99F-46FFC7FB9163}" destId="{348168DF-F942-437B-947F-0B0D9EC2B2F2}" srcOrd="1" destOrd="0" presId="urn:microsoft.com/office/officeart/2005/8/layout/cycle7"/>
    <dgm:cxn modelId="{249CD09F-4E4A-4D6C-983B-21278D59F81A}" srcId="{CB2C6E07-AB1A-4EE2-AC6F-7B31B51CED81}" destId="{B62EA747-D159-46AC-9A8E-249D50ACABB3}" srcOrd="0" destOrd="0" parTransId="{0A45C8FE-E87A-44FF-8C2C-4B521CE7DEA6}" sibTransId="{E072080E-23A5-4D8C-BAC7-DE148DD2A853}"/>
    <dgm:cxn modelId="{EBD4879C-D9C3-4A02-9F46-0304CD587C0D}" type="presOf" srcId="{E072080E-23A5-4D8C-BAC7-DE148DD2A853}" destId="{48932CE3-6073-470B-82BE-2005E14EDD05}" srcOrd="1" destOrd="0" presId="urn:microsoft.com/office/officeart/2005/8/layout/cycle7"/>
    <dgm:cxn modelId="{50277F3E-7A34-4694-9C32-665FF1E4ABE4}" type="presParOf" srcId="{1953AA6E-4DF5-49AE-8946-BC2C56491307}" destId="{5DF3E2F7-19F6-4FE7-999A-059759FD65DE}" srcOrd="0" destOrd="0" presId="urn:microsoft.com/office/officeart/2005/8/layout/cycle7"/>
    <dgm:cxn modelId="{967F1919-1A22-4F39-B474-90320AD53354}" type="presParOf" srcId="{1953AA6E-4DF5-49AE-8946-BC2C56491307}" destId="{50A48A75-150D-4547-9652-E82F3FD92B46}" srcOrd="1" destOrd="0" presId="urn:microsoft.com/office/officeart/2005/8/layout/cycle7"/>
    <dgm:cxn modelId="{CC61509E-6185-47A0-A829-23965F517535}" type="presParOf" srcId="{50A48A75-150D-4547-9652-E82F3FD92B46}" destId="{48932CE3-6073-470B-82BE-2005E14EDD05}" srcOrd="0" destOrd="0" presId="urn:microsoft.com/office/officeart/2005/8/layout/cycle7"/>
    <dgm:cxn modelId="{761BACB3-C9B3-4413-85A5-D7F10AC3A74B}" type="presParOf" srcId="{1953AA6E-4DF5-49AE-8946-BC2C56491307}" destId="{CFF6C3E3-7301-46FD-8A91-A3874850258B}" srcOrd="2" destOrd="0" presId="urn:microsoft.com/office/officeart/2005/8/layout/cycle7"/>
    <dgm:cxn modelId="{4D5AD363-9694-4625-BD8A-08C63E5D1406}" type="presParOf" srcId="{1953AA6E-4DF5-49AE-8946-BC2C56491307}" destId="{86F83BE4-9BF3-4364-AD4E-F3BD7B5E471C}" srcOrd="3" destOrd="0" presId="urn:microsoft.com/office/officeart/2005/8/layout/cycle7"/>
    <dgm:cxn modelId="{D4E9457F-AA2F-4217-81AC-CB1A8CD8E969}" type="presParOf" srcId="{86F83BE4-9BF3-4364-AD4E-F3BD7B5E471C}" destId="{348168DF-F942-437B-947F-0B0D9EC2B2F2}" srcOrd="0" destOrd="0" presId="urn:microsoft.com/office/officeart/2005/8/layout/cycle7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76663D-BEBB-4CCA-91C4-99A17FCA17F2}" type="doc">
      <dgm:prSet loTypeId="urn:microsoft.com/office/officeart/2005/8/layout/chevron2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BD45E998-1A9C-4DB1-AEEF-30054E6B0266}">
      <dgm:prSet phldrT="[Текст]"/>
      <dgm:spPr/>
      <dgm:t>
        <a:bodyPr/>
        <a:lstStyle/>
        <a:p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FDF1CE0-33B4-4FAF-958C-34ABAECBBB72}" type="parTrans" cxnId="{F004F327-29E9-432D-B327-7A9277CC0680}">
      <dgm:prSet/>
      <dgm:spPr/>
      <dgm:t>
        <a:bodyPr/>
        <a:lstStyle/>
        <a:p>
          <a:endParaRPr lang="ru-RU"/>
        </a:p>
      </dgm:t>
    </dgm:pt>
    <dgm:pt modelId="{C598D8B9-4A32-45F4-B970-FB092B16B177}" type="sibTrans" cxnId="{F004F327-29E9-432D-B327-7A9277CC0680}">
      <dgm:prSet/>
      <dgm:spPr/>
      <dgm:t>
        <a:bodyPr/>
        <a:lstStyle/>
        <a:p>
          <a:endParaRPr lang="ru-RU"/>
        </a:p>
      </dgm:t>
    </dgm:pt>
    <dgm:pt modelId="{4E41B22E-2147-4C5B-A2CA-388EF28511E5}">
      <dgm:prSet phldrT="[Текст]"/>
      <dgm:spPr/>
      <dgm:t>
        <a:bodyPr/>
        <a:lstStyle/>
        <a:p>
          <a:r>
            <a:rPr lang="ru-RU" b="1" dirty="0" smtClean="0"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Предназначен для определения типов акцентуаций характера, а также сопряженных с ними некоторых личностных особенностей в возрасте от 14–18 лет . </a:t>
          </a:r>
          <a:endParaRPr lang="ru-RU" b="1" dirty="0">
            <a:effectLst/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1CB0581B-B32E-4AEA-B7B8-D1E9BF6858F5}" type="parTrans" cxnId="{B58B929C-4BD1-4D34-91DB-025683CEA126}">
      <dgm:prSet/>
      <dgm:spPr/>
      <dgm:t>
        <a:bodyPr/>
        <a:lstStyle/>
        <a:p>
          <a:endParaRPr lang="ru-RU"/>
        </a:p>
      </dgm:t>
    </dgm:pt>
    <dgm:pt modelId="{C81863B3-3F9D-449A-AA0F-8861242AE30F}" type="sibTrans" cxnId="{B58B929C-4BD1-4D34-91DB-025683CEA126}">
      <dgm:prSet/>
      <dgm:spPr/>
      <dgm:t>
        <a:bodyPr/>
        <a:lstStyle/>
        <a:p>
          <a:endParaRPr lang="ru-RU"/>
        </a:p>
      </dgm:t>
    </dgm:pt>
    <dgm:pt modelId="{970FCA57-6C77-4FD9-B3F5-EC65C1709D9B}">
      <dgm:prSet phldrT="[Текст]"/>
      <dgm:spPr/>
      <dgm:t>
        <a:bodyPr/>
        <a:lstStyle/>
        <a:p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076B077-80A6-4DFC-9850-669FB60211EA}" type="parTrans" cxnId="{E7F1CBAC-E9F2-446F-80E9-5721CF1FC461}">
      <dgm:prSet/>
      <dgm:spPr/>
      <dgm:t>
        <a:bodyPr/>
        <a:lstStyle/>
        <a:p>
          <a:endParaRPr lang="ru-RU"/>
        </a:p>
      </dgm:t>
    </dgm:pt>
    <dgm:pt modelId="{765C33F0-A46F-453E-863E-6EFC02B31940}" type="sibTrans" cxnId="{E7F1CBAC-E9F2-446F-80E9-5721CF1FC461}">
      <dgm:prSet/>
      <dgm:spPr/>
      <dgm:t>
        <a:bodyPr/>
        <a:lstStyle/>
        <a:p>
          <a:endParaRPr lang="ru-RU"/>
        </a:p>
      </dgm:t>
    </dgm:pt>
    <dgm:pt modelId="{656AF203-B574-4E03-8A1D-F31DA20F19EA}">
      <dgm:prSet phldrT="[Текст]"/>
      <dgm:spPr/>
      <dgm:t>
        <a:bodyPr/>
        <a:lstStyle/>
        <a:p>
          <a:r>
            <a:rPr lang="ru-RU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Предназначен для диагностики склонности к различным видам зависимого поведения для исследования подростков 12-18 лет</a:t>
          </a:r>
          <a:endParaRPr lang="ru-RU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1B30D00B-A5F2-4F84-B2D2-4E9B5692329A}" type="parTrans" cxnId="{807AD8DB-7730-49C0-BCCB-B1043113C960}">
      <dgm:prSet/>
      <dgm:spPr/>
      <dgm:t>
        <a:bodyPr/>
        <a:lstStyle/>
        <a:p>
          <a:endParaRPr lang="ru-RU"/>
        </a:p>
      </dgm:t>
    </dgm:pt>
    <dgm:pt modelId="{BBA2E059-2902-4EB7-AE97-C83AB324A9F1}" type="sibTrans" cxnId="{807AD8DB-7730-49C0-BCCB-B1043113C960}">
      <dgm:prSet/>
      <dgm:spPr/>
      <dgm:t>
        <a:bodyPr/>
        <a:lstStyle/>
        <a:p>
          <a:endParaRPr lang="ru-RU"/>
        </a:p>
      </dgm:t>
    </dgm:pt>
    <dgm:pt modelId="{71A56A08-AC20-49E2-81DA-B030E14D260D}">
      <dgm:prSet phldrT="[Текст]"/>
      <dgm:spPr/>
      <dgm:t>
        <a:bodyPr/>
        <a:lstStyle/>
        <a:p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BD8000-0C57-4FF7-9AC3-0A5BE353E3EB}" type="parTrans" cxnId="{F9A06089-510C-40BB-9313-6D42C38C7177}">
      <dgm:prSet/>
      <dgm:spPr/>
      <dgm:t>
        <a:bodyPr/>
        <a:lstStyle/>
        <a:p>
          <a:endParaRPr lang="ru-RU"/>
        </a:p>
      </dgm:t>
    </dgm:pt>
    <dgm:pt modelId="{CDB0D800-A389-4126-BB2A-8706AFFB663D}" type="sibTrans" cxnId="{F9A06089-510C-40BB-9313-6D42C38C7177}">
      <dgm:prSet/>
      <dgm:spPr/>
      <dgm:t>
        <a:bodyPr/>
        <a:lstStyle/>
        <a:p>
          <a:endParaRPr lang="ru-RU"/>
        </a:p>
      </dgm:t>
    </dgm:pt>
    <dgm:pt modelId="{AB06C395-6077-41EB-8C71-B4F41F74FC38}">
      <dgm:prSet phldrT="[Текст]"/>
      <dgm:spPr/>
      <dgm:t>
        <a:bodyPr/>
        <a:lstStyle/>
        <a:p>
          <a:r>
            <a:rPr lang="ru-RU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Предназначен для определения динамики степени (актуальности) риска появления зависимого поведения в условиях системы образования.</a:t>
          </a:r>
          <a:endParaRPr lang="ru-RU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8D8B9382-6C51-47EE-AC06-E43714E6B853}" type="parTrans" cxnId="{07888291-1093-4A2C-9BFB-45F4FE42475D}">
      <dgm:prSet/>
      <dgm:spPr/>
      <dgm:t>
        <a:bodyPr/>
        <a:lstStyle/>
        <a:p>
          <a:endParaRPr lang="ru-RU"/>
        </a:p>
      </dgm:t>
    </dgm:pt>
    <dgm:pt modelId="{722DCFEF-325D-47F5-B724-E0502A081748}" type="sibTrans" cxnId="{07888291-1093-4A2C-9BFB-45F4FE42475D}">
      <dgm:prSet/>
      <dgm:spPr/>
      <dgm:t>
        <a:bodyPr/>
        <a:lstStyle/>
        <a:p>
          <a:endParaRPr lang="ru-RU"/>
        </a:p>
      </dgm:t>
    </dgm:pt>
    <dgm:pt modelId="{D9803644-C571-4267-9718-A0D5C5260A55}" type="pres">
      <dgm:prSet presAssocID="{A476663D-BEBB-4CCA-91C4-99A17FCA17F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F9E560-FB35-4FB3-809D-65ECAA885BE7}" type="pres">
      <dgm:prSet presAssocID="{BD45E998-1A9C-4DB1-AEEF-30054E6B0266}" presName="composite" presStyleCnt="0"/>
      <dgm:spPr/>
      <dgm:t>
        <a:bodyPr/>
        <a:lstStyle/>
        <a:p>
          <a:endParaRPr lang="ru-RU"/>
        </a:p>
      </dgm:t>
    </dgm:pt>
    <dgm:pt modelId="{5440554C-3C93-44FB-91AE-CCAAE99D4A5B}" type="pres">
      <dgm:prSet presAssocID="{BD45E998-1A9C-4DB1-AEEF-30054E6B026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92C814-7248-46F9-B3A4-6CAED12F0F73}" type="pres">
      <dgm:prSet presAssocID="{BD45E998-1A9C-4DB1-AEEF-30054E6B0266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C20EA2-73D3-46E3-A642-F84803988658}" type="pres">
      <dgm:prSet presAssocID="{C598D8B9-4A32-45F4-B970-FB092B16B177}" presName="sp" presStyleCnt="0"/>
      <dgm:spPr/>
      <dgm:t>
        <a:bodyPr/>
        <a:lstStyle/>
        <a:p>
          <a:endParaRPr lang="ru-RU"/>
        </a:p>
      </dgm:t>
    </dgm:pt>
    <dgm:pt modelId="{4F45E155-D977-4E17-8691-DD2339DC1ADA}" type="pres">
      <dgm:prSet presAssocID="{970FCA57-6C77-4FD9-B3F5-EC65C1709D9B}" presName="composite" presStyleCnt="0"/>
      <dgm:spPr/>
      <dgm:t>
        <a:bodyPr/>
        <a:lstStyle/>
        <a:p>
          <a:endParaRPr lang="ru-RU"/>
        </a:p>
      </dgm:t>
    </dgm:pt>
    <dgm:pt modelId="{4B16B67E-AD9A-4BD0-87D4-E6D90233A20D}" type="pres">
      <dgm:prSet presAssocID="{970FCA57-6C77-4FD9-B3F5-EC65C1709D9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A01796-00C4-429E-9080-E136CDC85B96}" type="pres">
      <dgm:prSet presAssocID="{970FCA57-6C77-4FD9-B3F5-EC65C1709D9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6007C9-D39B-401E-A77B-03FB8B04B2F2}" type="pres">
      <dgm:prSet presAssocID="{765C33F0-A46F-453E-863E-6EFC02B31940}" presName="sp" presStyleCnt="0"/>
      <dgm:spPr/>
      <dgm:t>
        <a:bodyPr/>
        <a:lstStyle/>
        <a:p>
          <a:endParaRPr lang="ru-RU"/>
        </a:p>
      </dgm:t>
    </dgm:pt>
    <dgm:pt modelId="{503A8483-3FD8-47C1-A33E-4787EF94BCE4}" type="pres">
      <dgm:prSet presAssocID="{71A56A08-AC20-49E2-81DA-B030E14D260D}" presName="composite" presStyleCnt="0"/>
      <dgm:spPr/>
      <dgm:t>
        <a:bodyPr/>
        <a:lstStyle/>
        <a:p>
          <a:endParaRPr lang="ru-RU"/>
        </a:p>
      </dgm:t>
    </dgm:pt>
    <dgm:pt modelId="{6FB0A27F-BD30-4BFA-AE5A-BB3A66BB1070}" type="pres">
      <dgm:prSet presAssocID="{71A56A08-AC20-49E2-81DA-B030E14D260D}" presName="parentText" presStyleLbl="alignNode1" presStyleIdx="2" presStyleCnt="3" custLinFactNeighborX="-11661" custLinFactNeighborY="-311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DEB05F-DC38-447B-A15D-97FF2904C377}" type="pres">
      <dgm:prSet presAssocID="{71A56A08-AC20-49E2-81DA-B030E14D260D}" presName="descendantText" presStyleLbl="alignAcc1" presStyleIdx="2" presStyleCnt="3" custLinFactNeighborX="228" custLinFactNeighborY="-47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F1CBAC-E9F2-446F-80E9-5721CF1FC461}" srcId="{A476663D-BEBB-4CCA-91C4-99A17FCA17F2}" destId="{970FCA57-6C77-4FD9-B3F5-EC65C1709D9B}" srcOrd="1" destOrd="0" parTransId="{9076B077-80A6-4DFC-9850-669FB60211EA}" sibTransId="{765C33F0-A46F-453E-863E-6EFC02B31940}"/>
    <dgm:cxn modelId="{B58B929C-4BD1-4D34-91DB-025683CEA126}" srcId="{BD45E998-1A9C-4DB1-AEEF-30054E6B0266}" destId="{4E41B22E-2147-4C5B-A2CA-388EF28511E5}" srcOrd="0" destOrd="0" parTransId="{1CB0581B-B32E-4AEA-B7B8-D1E9BF6858F5}" sibTransId="{C81863B3-3F9D-449A-AA0F-8861242AE30F}"/>
    <dgm:cxn modelId="{F9A06089-510C-40BB-9313-6D42C38C7177}" srcId="{A476663D-BEBB-4CCA-91C4-99A17FCA17F2}" destId="{71A56A08-AC20-49E2-81DA-B030E14D260D}" srcOrd="2" destOrd="0" parTransId="{23BD8000-0C57-4FF7-9AC3-0A5BE353E3EB}" sibTransId="{CDB0D800-A389-4126-BB2A-8706AFFB663D}"/>
    <dgm:cxn modelId="{F004F327-29E9-432D-B327-7A9277CC0680}" srcId="{A476663D-BEBB-4CCA-91C4-99A17FCA17F2}" destId="{BD45E998-1A9C-4DB1-AEEF-30054E6B0266}" srcOrd="0" destOrd="0" parTransId="{DFDF1CE0-33B4-4FAF-958C-34ABAECBBB72}" sibTransId="{C598D8B9-4A32-45F4-B970-FB092B16B177}"/>
    <dgm:cxn modelId="{871C16D9-4401-4C49-81A1-D4DADA52CF2F}" type="presOf" srcId="{71A56A08-AC20-49E2-81DA-B030E14D260D}" destId="{6FB0A27F-BD30-4BFA-AE5A-BB3A66BB1070}" srcOrd="0" destOrd="0" presId="urn:microsoft.com/office/officeart/2005/8/layout/chevron2"/>
    <dgm:cxn modelId="{0E168184-899E-4EA6-8621-AF216568BF5C}" type="presOf" srcId="{BD45E998-1A9C-4DB1-AEEF-30054E6B0266}" destId="{5440554C-3C93-44FB-91AE-CCAAE99D4A5B}" srcOrd="0" destOrd="0" presId="urn:microsoft.com/office/officeart/2005/8/layout/chevron2"/>
    <dgm:cxn modelId="{FFCF65EB-172E-4F74-B29C-BBBE504F038A}" type="presOf" srcId="{A476663D-BEBB-4CCA-91C4-99A17FCA17F2}" destId="{D9803644-C571-4267-9718-A0D5C5260A55}" srcOrd="0" destOrd="0" presId="urn:microsoft.com/office/officeart/2005/8/layout/chevron2"/>
    <dgm:cxn modelId="{807AD8DB-7730-49C0-BCCB-B1043113C960}" srcId="{970FCA57-6C77-4FD9-B3F5-EC65C1709D9B}" destId="{656AF203-B574-4E03-8A1D-F31DA20F19EA}" srcOrd="0" destOrd="0" parTransId="{1B30D00B-A5F2-4F84-B2D2-4E9B5692329A}" sibTransId="{BBA2E059-2902-4EB7-AE97-C83AB324A9F1}"/>
    <dgm:cxn modelId="{6AA107C9-F35A-402E-8A47-C13D6A05E190}" type="presOf" srcId="{970FCA57-6C77-4FD9-B3F5-EC65C1709D9B}" destId="{4B16B67E-AD9A-4BD0-87D4-E6D90233A20D}" srcOrd="0" destOrd="0" presId="urn:microsoft.com/office/officeart/2005/8/layout/chevron2"/>
    <dgm:cxn modelId="{07888291-1093-4A2C-9BFB-45F4FE42475D}" srcId="{71A56A08-AC20-49E2-81DA-B030E14D260D}" destId="{AB06C395-6077-41EB-8C71-B4F41F74FC38}" srcOrd="0" destOrd="0" parTransId="{8D8B9382-6C51-47EE-AC06-E43714E6B853}" sibTransId="{722DCFEF-325D-47F5-B724-E0502A081748}"/>
    <dgm:cxn modelId="{B33E866C-71EC-4D86-9559-C85B11E62088}" type="presOf" srcId="{AB06C395-6077-41EB-8C71-B4F41F74FC38}" destId="{EBDEB05F-DC38-447B-A15D-97FF2904C377}" srcOrd="0" destOrd="0" presId="urn:microsoft.com/office/officeart/2005/8/layout/chevron2"/>
    <dgm:cxn modelId="{101DE77B-1F19-4169-AA15-393C60BAE01D}" type="presOf" srcId="{4E41B22E-2147-4C5B-A2CA-388EF28511E5}" destId="{1692C814-7248-46F9-B3A4-6CAED12F0F73}" srcOrd="0" destOrd="0" presId="urn:microsoft.com/office/officeart/2005/8/layout/chevron2"/>
    <dgm:cxn modelId="{F8904655-332E-45CF-B3CC-E200B8FD2037}" type="presOf" srcId="{656AF203-B574-4E03-8A1D-F31DA20F19EA}" destId="{7EA01796-00C4-429E-9080-E136CDC85B96}" srcOrd="0" destOrd="0" presId="urn:microsoft.com/office/officeart/2005/8/layout/chevron2"/>
    <dgm:cxn modelId="{11B6FD17-F636-425F-BA95-036F3C1E460F}" type="presParOf" srcId="{D9803644-C571-4267-9718-A0D5C5260A55}" destId="{98F9E560-FB35-4FB3-809D-65ECAA885BE7}" srcOrd="0" destOrd="0" presId="urn:microsoft.com/office/officeart/2005/8/layout/chevron2"/>
    <dgm:cxn modelId="{755937FE-CC01-4E67-8492-32D07CF1C1C0}" type="presParOf" srcId="{98F9E560-FB35-4FB3-809D-65ECAA885BE7}" destId="{5440554C-3C93-44FB-91AE-CCAAE99D4A5B}" srcOrd="0" destOrd="0" presId="urn:microsoft.com/office/officeart/2005/8/layout/chevron2"/>
    <dgm:cxn modelId="{E97D6F2F-A3D1-48EB-83C9-4D7EB00F34E8}" type="presParOf" srcId="{98F9E560-FB35-4FB3-809D-65ECAA885BE7}" destId="{1692C814-7248-46F9-B3A4-6CAED12F0F73}" srcOrd="1" destOrd="0" presId="urn:microsoft.com/office/officeart/2005/8/layout/chevron2"/>
    <dgm:cxn modelId="{9636D658-FEAF-4D5C-BABC-1E0589451E44}" type="presParOf" srcId="{D9803644-C571-4267-9718-A0D5C5260A55}" destId="{D3C20EA2-73D3-46E3-A642-F84803988658}" srcOrd="1" destOrd="0" presId="urn:microsoft.com/office/officeart/2005/8/layout/chevron2"/>
    <dgm:cxn modelId="{3E6C530D-36F1-4679-AB86-A09C3AFC3D0E}" type="presParOf" srcId="{D9803644-C571-4267-9718-A0D5C5260A55}" destId="{4F45E155-D977-4E17-8691-DD2339DC1ADA}" srcOrd="2" destOrd="0" presId="urn:microsoft.com/office/officeart/2005/8/layout/chevron2"/>
    <dgm:cxn modelId="{47B96EDA-5698-421A-AB88-33711372152F}" type="presParOf" srcId="{4F45E155-D977-4E17-8691-DD2339DC1ADA}" destId="{4B16B67E-AD9A-4BD0-87D4-E6D90233A20D}" srcOrd="0" destOrd="0" presId="urn:microsoft.com/office/officeart/2005/8/layout/chevron2"/>
    <dgm:cxn modelId="{D9C5F3B0-75CF-4234-8F3B-C8C5423E9762}" type="presParOf" srcId="{4F45E155-D977-4E17-8691-DD2339DC1ADA}" destId="{7EA01796-00C4-429E-9080-E136CDC85B96}" srcOrd="1" destOrd="0" presId="urn:microsoft.com/office/officeart/2005/8/layout/chevron2"/>
    <dgm:cxn modelId="{DF82259E-7833-44DD-95C0-3263DFB30D0D}" type="presParOf" srcId="{D9803644-C571-4267-9718-A0D5C5260A55}" destId="{236007C9-D39B-401E-A77B-03FB8B04B2F2}" srcOrd="3" destOrd="0" presId="urn:microsoft.com/office/officeart/2005/8/layout/chevron2"/>
    <dgm:cxn modelId="{4A5EAB84-73EF-4196-9A00-5C782545B67A}" type="presParOf" srcId="{D9803644-C571-4267-9718-A0D5C5260A55}" destId="{503A8483-3FD8-47C1-A33E-4787EF94BCE4}" srcOrd="4" destOrd="0" presId="urn:microsoft.com/office/officeart/2005/8/layout/chevron2"/>
    <dgm:cxn modelId="{4266B1BB-E105-4E98-A36B-3590BC9CB48B}" type="presParOf" srcId="{503A8483-3FD8-47C1-A33E-4787EF94BCE4}" destId="{6FB0A27F-BD30-4BFA-AE5A-BB3A66BB1070}" srcOrd="0" destOrd="0" presId="urn:microsoft.com/office/officeart/2005/8/layout/chevron2"/>
    <dgm:cxn modelId="{873D84EF-A703-4D30-AB25-9BB7F0B5AE66}" type="presParOf" srcId="{503A8483-3FD8-47C1-A33E-4787EF94BCE4}" destId="{EBDEB05F-DC38-447B-A15D-97FF2904C37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138F9B5-A7FA-47B0-B05E-7B3D5EBD078F}" type="doc">
      <dgm:prSet loTypeId="urn:microsoft.com/office/officeart/2005/8/layout/list1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9A6471F-1AA1-48B4-B231-8FD058275266}">
      <dgm:prSet phldrT="[Текст]" custT="1"/>
      <dgm:spPr/>
      <dgm:t>
        <a:bodyPr/>
        <a:lstStyle/>
        <a:p>
          <a:pPr algn="ctr"/>
          <a:r>
            <a:rPr lang="ru-RU" sz="2400" dirty="0" smtClean="0"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Тестирование обучающихся, не достигших возраста 15 лет, проводится при наличии информированного согласия одного из родителей или иного законного представителя.</a:t>
          </a:r>
          <a:endParaRPr lang="ru-RU" sz="2400" dirty="0">
            <a:effectLst/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E80AAB9C-F580-4E9D-9E1A-570C1F2AB243}" type="parTrans" cxnId="{90AECF5F-4529-4DAE-A571-50E6149E3A5A}">
      <dgm:prSet/>
      <dgm:spPr/>
      <dgm:t>
        <a:bodyPr/>
        <a:lstStyle/>
        <a:p>
          <a:endParaRPr lang="ru-RU"/>
        </a:p>
      </dgm:t>
    </dgm:pt>
    <dgm:pt modelId="{641DF9E5-ACED-4542-8951-80EEAE64F4E8}" type="sibTrans" cxnId="{90AECF5F-4529-4DAE-A571-50E6149E3A5A}">
      <dgm:prSet/>
      <dgm:spPr/>
      <dgm:t>
        <a:bodyPr/>
        <a:lstStyle/>
        <a:p>
          <a:endParaRPr lang="ru-RU"/>
        </a:p>
      </dgm:t>
    </dgm:pt>
    <dgm:pt modelId="{7952BE66-D312-4FF3-A53F-3E5CDD2FA64C}">
      <dgm:prSet custT="1"/>
      <dgm:spPr/>
      <dgm:t>
        <a:bodyPr/>
        <a:lstStyle/>
        <a:p>
          <a:pPr algn="ctr"/>
          <a:r>
            <a:rPr lang="ru-RU" sz="2400" dirty="0" smtClean="0"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Тестирование обучающихся, достигших возраста 15 лет, проводится при наличии их информированных согласий в письменной форме об участии в тестировании</a:t>
          </a:r>
          <a:r>
            <a:rPr lang="ru-RU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.</a:t>
          </a:r>
          <a:endParaRPr lang="ru-RU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3513A48D-4323-48D0-875A-AE36EF801CE0}" type="parTrans" cxnId="{11A7C5B1-6CB6-4D8F-9F36-6DA5D0AD5E99}">
      <dgm:prSet/>
      <dgm:spPr/>
      <dgm:t>
        <a:bodyPr/>
        <a:lstStyle/>
        <a:p>
          <a:endParaRPr lang="ru-RU"/>
        </a:p>
      </dgm:t>
    </dgm:pt>
    <dgm:pt modelId="{218D9793-71CF-4488-984C-30E4737FFFD2}" type="sibTrans" cxnId="{11A7C5B1-6CB6-4D8F-9F36-6DA5D0AD5E99}">
      <dgm:prSet/>
      <dgm:spPr/>
      <dgm:t>
        <a:bodyPr/>
        <a:lstStyle/>
        <a:p>
          <a:endParaRPr lang="ru-RU"/>
        </a:p>
      </dgm:t>
    </dgm:pt>
    <dgm:pt modelId="{85AED224-5AF5-4388-949E-5E3F09B055B2}" type="pres">
      <dgm:prSet presAssocID="{9138F9B5-A7FA-47B0-B05E-7B3D5EBD078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2DA855-0444-4AB3-B954-06AB66D10E7F}" type="pres">
      <dgm:prSet presAssocID="{B9A6471F-1AA1-48B4-B231-8FD058275266}" presName="parentLin" presStyleCnt="0"/>
      <dgm:spPr/>
      <dgm:t>
        <a:bodyPr/>
        <a:lstStyle/>
        <a:p>
          <a:endParaRPr lang="ru-RU"/>
        </a:p>
      </dgm:t>
    </dgm:pt>
    <dgm:pt modelId="{5103C9AC-2218-4885-BD3C-A949688DCBCA}" type="pres">
      <dgm:prSet presAssocID="{B9A6471F-1AA1-48B4-B231-8FD058275266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0141CA6-500F-439F-80DC-5B7514766AA5}" type="pres">
      <dgm:prSet presAssocID="{B9A6471F-1AA1-48B4-B231-8FD058275266}" presName="parentText" presStyleLbl="node1" presStyleIdx="0" presStyleCnt="2" custScaleY="509985" custLinFactX="4662" custLinFactNeighborX="100000" custLinFactNeighborY="-145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75B54B-F0D1-435F-9275-99988F32EBED}" type="pres">
      <dgm:prSet presAssocID="{B9A6471F-1AA1-48B4-B231-8FD058275266}" presName="negativeSpace" presStyleCnt="0"/>
      <dgm:spPr/>
      <dgm:t>
        <a:bodyPr/>
        <a:lstStyle/>
        <a:p>
          <a:endParaRPr lang="ru-RU"/>
        </a:p>
      </dgm:t>
    </dgm:pt>
    <dgm:pt modelId="{519132DD-0C0D-4E87-BE0B-398F081602C4}" type="pres">
      <dgm:prSet presAssocID="{B9A6471F-1AA1-48B4-B231-8FD058275266}" presName="childText" presStyleLbl="conFgAcc1" presStyleIdx="0" presStyleCnt="2" custLinFactY="-222872" custLinFactNeighborX="-749" custLinFactNeighborY="-3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C74790-3272-42E1-9DC5-EDFBDBF713FC}" type="pres">
      <dgm:prSet presAssocID="{641DF9E5-ACED-4542-8951-80EEAE64F4E8}" presName="spaceBetweenRectangles" presStyleCnt="0"/>
      <dgm:spPr/>
      <dgm:t>
        <a:bodyPr/>
        <a:lstStyle/>
        <a:p>
          <a:endParaRPr lang="ru-RU"/>
        </a:p>
      </dgm:t>
    </dgm:pt>
    <dgm:pt modelId="{4A8607BB-D75F-4482-847E-A05C77300B0F}" type="pres">
      <dgm:prSet presAssocID="{7952BE66-D312-4FF3-A53F-3E5CDD2FA64C}" presName="parentLin" presStyleCnt="0"/>
      <dgm:spPr/>
      <dgm:t>
        <a:bodyPr/>
        <a:lstStyle/>
        <a:p>
          <a:endParaRPr lang="ru-RU"/>
        </a:p>
      </dgm:t>
    </dgm:pt>
    <dgm:pt modelId="{6E234234-CAC4-4AAC-A4FA-C1B2713165FC}" type="pres">
      <dgm:prSet presAssocID="{7952BE66-D312-4FF3-A53F-3E5CDD2FA64C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8C68736F-EFB7-42B8-A703-14470E25B908}" type="pres">
      <dgm:prSet presAssocID="{7952BE66-D312-4FF3-A53F-3E5CDD2FA64C}" presName="parentText" presStyleLbl="node1" presStyleIdx="1" presStyleCnt="2" custScaleY="487468" custLinFactX="5913" custLinFactNeighborX="100000" custLinFactNeighborY="-101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16D329-8C27-4775-B4F3-2F855926F841}" type="pres">
      <dgm:prSet presAssocID="{7952BE66-D312-4FF3-A53F-3E5CDD2FA64C}" presName="negativeSpace" presStyleCnt="0"/>
      <dgm:spPr/>
      <dgm:t>
        <a:bodyPr/>
        <a:lstStyle/>
        <a:p>
          <a:endParaRPr lang="ru-RU"/>
        </a:p>
      </dgm:t>
    </dgm:pt>
    <dgm:pt modelId="{53353A2A-EDEE-4872-8FDA-744C2BAEC201}" type="pres">
      <dgm:prSet presAssocID="{7952BE66-D312-4FF3-A53F-3E5CDD2FA64C}" presName="childText" presStyleLbl="conFgAcc1" presStyleIdx="1" presStyleCnt="2" custLinFactY="-124919" custLinFactNeighborX="126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027B8B-9B7C-4B88-A55F-BD4E49AD765A}" type="presOf" srcId="{B9A6471F-1AA1-48B4-B231-8FD058275266}" destId="{5103C9AC-2218-4885-BD3C-A949688DCBCA}" srcOrd="0" destOrd="0" presId="urn:microsoft.com/office/officeart/2005/8/layout/list1"/>
    <dgm:cxn modelId="{0539E3C5-287A-48EC-96B7-986B8A07245F}" type="presOf" srcId="{7952BE66-D312-4FF3-A53F-3E5CDD2FA64C}" destId="{8C68736F-EFB7-42B8-A703-14470E25B908}" srcOrd="1" destOrd="0" presId="urn:microsoft.com/office/officeart/2005/8/layout/list1"/>
    <dgm:cxn modelId="{FF264CE1-6A93-4B07-9C8D-D99F158DB5AC}" type="presOf" srcId="{7952BE66-D312-4FF3-A53F-3E5CDD2FA64C}" destId="{6E234234-CAC4-4AAC-A4FA-C1B2713165FC}" srcOrd="0" destOrd="0" presId="urn:microsoft.com/office/officeart/2005/8/layout/list1"/>
    <dgm:cxn modelId="{4349570E-D267-4B72-A601-692D0D70A690}" type="presOf" srcId="{B9A6471F-1AA1-48B4-B231-8FD058275266}" destId="{00141CA6-500F-439F-80DC-5B7514766AA5}" srcOrd="1" destOrd="0" presId="urn:microsoft.com/office/officeart/2005/8/layout/list1"/>
    <dgm:cxn modelId="{B978F05A-511F-4CE2-9EC7-123D0186C2DB}" type="presOf" srcId="{9138F9B5-A7FA-47B0-B05E-7B3D5EBD078F}" destId="{85AED224-5AF5-4388-949E-5E3F09B055B2}" srcOrd="0" destOrd="0" presId="urn:microsoft.com/office/officeart/2005/8/layout/list1"/>
    <dgm:cxn modelId="{11A7C5B1-6CB6-4D8F-9F36-6DA5D0AD5E99}" srcId="{9138F9B5-A7FA-47B0-B05E-7B3D5EBD078F}" destId="{7952BE66-D312-4FF3-A53F-3E5CDD2FA64C}" srcOrd="1" destOrd="0" parTransId="{3513A48D-4323-48D0-875A-AE36EF801CE0}" sibTransId="{218D9793-71CF-4488-984C-30E4737FFFD2}"/>
    <dgm:cxn modelId="{90AECF5F-4529-4DAE-A571-50E6149E3A5A}" srcId="{9138F9B5-A7FA-47B0-B05E-7B3D5EBD078F}" destId="{B9A6471F-1AA1-48B4-B231-8FD058275266}" srcOrd="0" destOrd="0" parTransId="{E80AAB9C-F580-4E9D-9E1A-570C1F2AB243}" sibTransId="{641DF9E5-ACED-4542-8951-80EEAE64F4E8}"/>
    <dgm:cxn modelId="{62B8E1E3-7215-4122-BF60-A4D41E84E759}" type="presParOf" srcId="{85AED224-5AF5-4388-949E-5E3F09B055B2}" destId="{402DA855-0444-4AB3-B954-06AB66D10E7F}" srcOrd="0" destOrd="0" presId="urn:microsoft.com/office/officeart/2005/8/layout/list1"/>
    <dgm:cxn modelId="{A89D69B5-84B8-4D78-B4A8-0D1761D3B12C}" type="presParOf" srcId="{402DA855-0444-4AB3-B954-06AB66D10E7F}" destId="{5103C9AC-2218-4885-BD3C-A949688DCBCA}" srcOrd="0" destOrd="0" presId="urn:microsoft.com/office/officeart/2005/8/layout/list1"/>
    <dgm:cxn modelId="{3D4C49BD-59B5-458F-96BD-1B6C7B38B037}" type="presParOf" srcId="{402DA855-0444-4AB3-B954-06AB66D10E7F}" destId="{00141CA6-500F-439F-80DC-5B7514766AA5}" srcOrd="1" destOrd="0" presId="urn:microsoft.com/office/officeart/2005/8/layout/list1"/>
    <dgm:cxn modelId="{BA1C4920-90BD-4642-BF66-053AEB41CC48}" type="presParOf" srcId="{85AED224-5AF5-4388-949E-5E3F09B055B2}" destId="{C175B54B-F0D1-435F-9275-99988F32EBED}" srcOrd="1" destOrd="0" presId="urn:microsoft.com/office/officeart/2005/8/layout/list1"/>
    <dgm:cxn modelId="{0A620C3C-BD49-43BC-B0CF-206DD8703EEF}" type="presParOf" srcId="{85AED224-5AF5-4388-949E-5E3F09B055B2}" destId="{519132DD-0C0D-4E87-BE0B-398F081602C4}" srcOrd="2" destOrd="0" presId="urn:microsoft.com/office/officeart/2005/8/layout/list1"/>
    <dgm:cxn modelId="{1465BB7A-A131-4150-A6AB-EE3AB60DA1D0}" type="presParOf" srcId="{85AED224-5AF5-4388-949E-5E3F09B055B2}" destId="{CBC74790-3272-42E1-9DC5-EDFBDBF713FC}" srcOrd="3" destOrd="0" presId="urn:microsoft.com/office/officeart/2005/8/layout/list1"/>
    <dgm:cxn modelId="{0AEEEA85-EA8F-43B2-9D85-8A46D8DC04D3}" type="presParOf" srcId="{85AED224-5AF5-4388-949E-5E3F09B055B2}" destId="{4A8607BB-D75F-4482-847E-A05C77300B0F}" srcOrd="4" destOrd="0" presId="urn:microsoft.com/office/officeart/2005/8/layout/list1"/>
    <dgm:cxn modelId="{B80A6613-2832-49DE-BED4-CFC119044809}" type="presParOf" srcId="{4A8607BB-D75F-4482-847E-A05C77300B0F}" destId="{6E234234-CAC4-4AAC-A4FA-C1B2713165FC}" srcOrd="0" destOrd="0" presId="urn:microsoft.com/office/officeart/2005/8/layout/list1"/>
    <dgm:cxn modelId="{3F0E2087-7581-438B-A41C-12FE24F220BD}" type="presParOf" srcId="{4A8607BB-D75F-4482-847E-A05C77300B0F}" destId="{8C68736F-EFB7-42B8-A703-14470E25B908}" srcOrd="1" destOrd="0" presId="urn:microsoft.com/office/officeart/2005/8/layout/list1"/>
    <dgm:cxn modelId="{E669114D-EAB6-41DD-A581-D2567C9FC186}" type="presParOf" srcId="{85AED224-5AF5-4388-949E-5E3F09B055B2}" destId="{6E16D329-8C27-4775-B4F3-2F855926F841}" srcOrd="5" destOrd="0" presId="urn:microsoft.com/office/officeart/2005/8/layout/list1"/>
    <dgm:cxn modelId="{5D672ABD-0258-4FD1-A8CD-2EDFF0493159}" type="presParOf" srcId="{85AED224-5AF5-4388-949E-5E3F09B055B2}" destId="{53353A2A-EDEE-4872-8FDA-744C2BAEC20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20280B8-7816-45C9-9A4E-583A0A868CA1}" type="doc">
      <dgm:prSet loTypeId="urn:microsoft.com/office/officeart/2005/8/layout/list1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24BB541-B8AB-4407-9AF4-5AD6D6700A27}">
      <dgm:prSet phldrT="[Текст]" custT="1"/>
      <dgm:spPr/>
      <dgm:t>
        <a:bodyPr anchor="t"/>
        <a:lstStyle/>
        <a:p>
          <a:pPr marL="0" marR="0" indent="0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Тестирование проходит непосредственно в той образовательной организации, в которой учится ваш ребенок;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dirty="0"/>
        </a:p>
      </dgm:t>
    </dgm:pt>
    <dgm:pt modelId="{156E3229-6444-40AF-9328-FDDE8B0FB7E8}" type="parTrans" cxnId="{15125733-94BA-4493-9AAD-985AC2F7F7B9}">
      <dgm:prSet/>
      <dgm:spPr/>
      <dgm:t>
        <a:bodyPr/>
        <a:lstStyle/>
        <a:p>
          <a:endParaRPr lang="ru-RU"/>
        </a:p>
      </dgm:t>
    </dgm:pt>
    <dgm:pt modelId="{7700E69A-DFC3-4AF3-B95E-1206831E4799}" type="sibTrans" cxnId="{15125733-94BA-4493-9AAD-985AC2F7F7B9}">
      <dgm:prSet/>
      <dgm:spPr/>
      <dgm:t>
        <a:bodyPr/>
        <a:lstStyle/>
        <a:p>
          <a:endParaRPr lang="ru-RU"/>
        </a:p>
      </dgm:t>
    </dgm:pt>
    <dgm:pt modelId="{217E2290-375A-4B21-A5C5-23CA21C0DDEB}">
      <dgm:prSet phldrT="[Текст]" custT="1"/>
      <dgm:spPr/>
      <dgm:t>
        <a:bodyPr anchor="t"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Тестирование проводится </a:t>
          </a:r>
          <a:r>
            <a:rPr lang="ru-RU" sz="2400" dirty="0" err="1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анкетно</a:t>
          </a:r>
          <a:r>
            <a:rPr lang="ru-RU" sz="24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-опросным методом</a:t>
          </a:r>
          <a:r>
            <a:rPr lang="ru-RU" sz="6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.</a:t>
          </a:r>
          <a:r>
            <a:rPr lang="ru-RU" sz="24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;</a:t>
          </a:r>
          <a:endParaRPr lang="ru-RU" sz="1400" dirty="0" smtClean="0">
            <a:solidFill>
              <a:schemeClr val="tx1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500" dirty="0"/>
        </a:p>
      </dgm:t>
    </dgm:pt>
    <dgm:pt modelId="{A5CD8440-7129-4C25-A558-C63210BF59DF}" type="parTrans" cxnId="{C2E270EA-C0F1-4E42-9BA5-827734323EFD}">
      <dgm:prSet/>
      <dgm:spPr/>
      <dgm:t>
        <a:bodyPr/>
        <a:lstStyle/>
        <a:p>
          <a:endParaRPr lang="ru-RU"/>
        </a:p>
      </dgm:t>
    </dgm:pt>
    <dgm:pt modelId="{23230F85-E6D7-4726-9986-0B9C00334305}" type="sibTrans" cxnId="{C2E270EA-C0F1-4E42-9BA5-827734323EFD}">
      <dgm:prSet/>
      <dgm:spPr/>
      <dgm:t>
        <a:bodyPr/>
        <a:lstStyle/>
        <a:p>
          <a:endParaRPr lang="ru-RU"/>
        </a:p>
      </dgm:t>
    </dgm:pt>
    <dgm:pt modelId="{7075B9CE-4ED7-4B91-9D13-603DD522045E}">
      <dgm:prSet custT="1"/>
      <dgm:spPr/>
      <dgm:t>
        <a:bodyPr anchor="t"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Длительность процедуры тестирования составляет  45 минут;</a:t>
          </a:r>
        </a:p>
        <a:p>
          <a:r>
            <a:rPr lang="ru-RU" dirty="0" smtClean="0"/>
            <a:t>	</a:t>
          </a:r>
          <a:endParaRPr lang="ru-RU" dirty="0"/>
        </a:p>
      </dgm:t>
    </dgm:pt>
    <dgm:pt modelId="{9D4516A3-C932-4FF5-BE1B-3A38743B4794}" type="parTrans" cxnId="{F7A2516B-7218-43A6-98B2-01AF33C63311}">
      <dgm:prSet/>
      <dgm:spPr/>
      <dgm:t>
        <a:bodyPr/>
        <a:lstStyle/>
        <a:p>
          <a:endParaRPr lang="ru-RU"/>
        </a:p>
      </dgm:t>
    </dgm:pt>
    <dgm:pt modelId="{5A17998E-F72B-4AEC-BDEC-BE54A557C193}" type="sibTrans" cxnId="{F7A2516B-7218-43A6-98B2-01AF33C63311}">
      <dgm:prSet/>
      <dgm:spPr/>
      <dgm:t>
        <a:bodyPr/>
        <a:lstStyle/>
        <a:p>
          <a:endParaRPr lang="ru-RU"/>
        </a:p>
      </dgm:t>
    </dgm:pt>
    <dgm:pt modelId="{834C481F-B846-44CD-861B-1AACD57FFBC9}">
      <dgm:prSet custT="1"/>
      <dgm:spPr/>
      <dgm:t>
        <a:bodyPr/>
        <a:lstStyle/>
        <a:p>
          <a:r>
            <a:rPr lang="ru-RU" sz="25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Личные данные обучающегося кодируются</a:t>
          </a:r>
          <a:r>
            <a:rPr lang="ru-RU" sz="1500" dirty="0" smtClean="0"/>
            <a:t>.</a:t>
          </a:r>
        </a:p>
      </dgm:t>
    </dgm:pt>
    <dgm:pt modelId="{AC76C23B-A557-40A7-870E-34F1A9B530DA}" type="parTrans" cxnId="{1CDA175F-F2B4-4B88-A65D-9C7E8F50BC27}">
      <dgm:prSet/>
      <dgm:spPr/>
      <dgm:t>
        <a:bodyPr/>
        <a:lstStyle/>
        <a:p>
          <a:endParaRPr lang="ru-RU"/>
        </a:p>
      </dgm:t>
    </dgm:pt>
    <dgm:pt modelId="{FF7BE8C3-4209-40E0-9B31-FB0F96AAF1B0}" type="sibTrans" cxnId="{1CDA175F-F2B4-4B88-A65D-9C7E8F50BC27}">
      <dgm:prSet/>
      <dgm:spPr/>
      <dgm:t>
        <a:bodyPr/>
        <a:lstStyle/>
        <a:p>
          <a:endParaRPr lang="ru-RU"/>
        </a:p>
      </dgm:t>
    </dgm:pt>
    <dgm:pt modelId="{5E69183C-8C67-4002-A5E4-3DC78786DA46}">
      <dgm:prSet custT="1"/>
      <dgm:spPr/>
      <dgm:t>
        <a:bodyPr anchor="t"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2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Тестирование проводится при наличии информированного согласия в письменной форме</a:t>
          </a:r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</a:p>
        <a:p>
          <a:endParaRPr lang="ru-RU" sz="1800" dirty="0"/>
        </a:p>
      </dgm:t>
    </dgm:pt>
    <dgm:pt modelId="{01D33328-B672-4647-9C97-9C1F1B79429E}" type="parTrans" cxnId="{B0D022AD-10DD-4916-B751-2FF50D7AEA62}">
      <dgm:prSet/>
      <dgm:spPr/>
      <dgm:t>
        <a:bodyPr/>
        <a:lstStyle/>
        <a:p>
          <a:endParaRPr lang="ru-RU"/>
        </a:p>
      </dgm:t>
    </dgm:pt>
    <dgm:pt modelId="{A8902C00-1F9D-44AF-B866-7DBF48E91752}" type="sibTrans" cxnId="{B0D022AD-10DD-4916-B751-2FF50D7AEA62}">
      <dgm:prSet/>
      <dgm:spPr/>
      <dgm:t>
        <a:bodyPr/>
        <a:lstStyle/>
        <a:p>
          <a:endParaRPr lang="ru-RU"/>
        </a:p>
      </dgm:t>
    </dgm:pt>
    <dgm:pt modelId="{68AA3049-7535-4BC3-8C92-8EAF64D971FC}" type="pres">
      <dgm:prSet presAssocID="{120280B8-7816-45C9-9A4E-583A0A868CA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7FFC01-6764-4A3C-93C5-0B0146FE14AA}" type="pres">
      <dgm:prSet presAssocID="{524BB541-B8AB-4407-9AF4-5AD6D6700A27}" presName="parentLin" presStyleCnt="0"/>
      <dgm:spPr/>
    </dgm:pt>
    <dgm:pt modelId="{67397BD6-56E6-42D9-818B-A28C18C91E2D}" type="pres">
      <dgm:prSet presAssocID="{524BB541-B8AB-4407-9AF4-5AD6D6700A27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C1F78F9E-2103-4010-B649-30023881BCE8}" type="pres">
      <dgm:prSet presAssocID="{524BB541-B8AB-4407-9AF4-5AD6D6700A27}" presName="parentText" presStyleLbl="node1" presStyleIdx="0" presStyleCnt="5" custScaleX="124999" custScaleY="294783" custLinFactNeighborX="4999" custLinFactNeighborY="-583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7197CC-D124-4788-9912-4AAF80A6F57F}" type="pres">
      <dgm:prSet presAssocID="{524BB541-B8AB-4407-9AF4-5AD6D6700A27}" presName="negativeSpace" presStyleCnt="0"/>
      <dgm:spPr/>
    </dgm:pt>
    <dgm:pt modelId="{DDD18F1E-D857-40F3-BA3E-9AC357F715AF}" type="pres">
      <dgm:prSet presAssocID="{524BB541-B8AB-4407-9AF4-5AD6D6700A27}" presName="childText" presStyleLbl="conFgAcc1" presStyleIdx="0" presStyleCnt="5" custLinFactNeighborY="-72621">
        <dgm:presLayoutVars>
          <dgm:bulletEnabled val="1"/>
        </dgm:presLayoutVars>
      </dgm:prSet>
      <dgm:spPr/>
    </dgm:pt>
    <dgm:pt modelId="{132D6258-21B0-4DF0-BCF1-1FB85B5AB1CF}" type="pres">
      <dgm:prSet presAssocID="{7700E69A-DFC3-4AF3-B95E-1206831E4799}" presName="spaceBetweenRectangles" presStyleCnt="0"/>
      <dgm:spPr/>
    </dgm:pt>
    <dgm:pt modelId="{4C6597E1-3F22-416E-8C81-B2DE2592BEA8}" type="pres">
      <dgm:prSet presAssocID="{5E69183C-8C67-4002-A5E4-3DC78786DA46}" presName="parentLin" presStyleCnt="0"/>
      <dgm:spPr/>
    </dgm:pt>
    <dgm:pt modelId="{99763709-AC75-42CF-8465-37DDB775822E}" type="pres">
      <dgm:prSet presAssocID="{5E69183C-8C67-4002-A5E4-3DC78786DA46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649B0F50-35E3-458E-909E-1023056FE558}" type="pres">
      <dgm:prSet presAssocID="{5E69183C-8C67-4002-A5E4-3DC78786DA46}" presName="parentText" presStyleLbl="node1" presStyleIdx="1" presStyleCnt="5" custScaleX="125000" custScaleY="250658" custLinFactNeighborX="4999" custLinFactNeighborY="-1937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F447FB-6CF1-440F-AC4E-BD7180474BAF}" type="pres">
      <dgm:prSet presAssocID="{5E69183C-8C67-4002-A5E4-3DC78786DA46}" presName="negativeSpace" presStyleCnt="0"/>
      <dgm:spPr/>
    </dgm:pt>
    <dgm:pt modelId="{43E217F4-955C-46AA-AB0D-A87567E29ACA}" type="pres">
      <dgm:prSet presAssocID="{5E69183C-8C67-4002-A5E4-3DC78786DA46}" presName="childText" presStyleLbl="conFgAcc1" presStyleIdx="1" presStyleCnt="5" custLinFactY="-4005" custLinFactNeighborY="-100000">
        <dgm:presLayoutVars>
          <dgm:bulletEnabled val="1"/>
        </dgm:presLayoutVars>
      </dgm:prSet>
      <dgm:spPr/>
    </dgm:pt>
    <dgm:pt modelId="{0962025F-47E8-4CAF-AD2E-3B51A853F80C}" type="pres">
      <dgm:prSet presAssocID="{A8902C00-1F9D-44AF-B866-7DBF48E91752}" presName="spaceBetweenRectangles" presStyleCnt="0"/>
      <dgm:spPr/>
    </dgm:pt>
    <dgm:pt modelId="{7EA2ED11-524C-4A18-944F-C515E7FAA10C}" type="pres">
      <dgm:prSet presAssocID="{217E2290-375A-4B21-A5C5-23CA21C0DDEB}" presName="parentLin" presStyleCnt="0"/>
      <dgm:spPr/>
    </dgm:pt>
    <dgm:pt modelId="{DC57B0BC-0E0F-4948-A54E-20060B95F8FB}" type="pres">
      <dgm:prSet presAssocID="{217E2290-375A-4B21-A5C5-23CA21C0DDEB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39556F0F-65AA-4F34-B6FB-E4512B9599A1}" type="pres">
      <dgm:prSet presAssocID="{217E2290-375A-4B21-A5C5-23CA21C0DDEB}" presName="parentText" presStyleLbl="node1" presStyleIdx="2" presStyleCnt="5" custScaleX="126024" custScaleY="217486" custLinFactNeighborX="4999" custLinFactNeighborY="-277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82FCEC-B0FC-43AA-BC67-64DAB1BC8EAB}" type="pres">
      <dgm:prSet presAssocID="{217E2290-375A-4B21-A5C5-23CA21C0DDEB}" presName="negativeSpace" presStyleCnt="0"/>
      <dgm:spPr/>
    </dgm:pt>
    <dgm:pt modelId="{4B3E0E19-E946-4890-9969-49313ECDEDE4}" type="pres">
      <dgm:prSet presAssocID="{217E2290-375A-4B21-A5C5-23CA21C0DDEB}" presName="childText" presStyleLbl="conFgAcc1" presStyleIdx="2" presStyleCnt="5" custLinFactNeighborY="6815">
        <dgm:presLayoutVars>
          <dgm:bulletEnabled val="1"/>
        </dgm:presLayoutVars>
      </dgm:prSet>
      <dgm:spPr/>
    </dgm:pt>
    <dgm:pt modelId="{C3901B0E-07C2-456B-AEFF-37725FBE1DF5}" type="pres">
      <dgm:prSet presAssocID="{23230F85-E6D7-4726-9986-0B9C00334305}" presName="spaceBetweenRectangles" presStyleCnt="0"/>
      <dgm:spPr/>
    </dgm:pt>
    <dgm:pt modelId="{36AC66CB-E430-4D99-ACC4-46A4C0E8EBD0}" type="pres">
      <dgm:prSet presAssocID="{7075B9CE-4ED7-4B91-9D13-603DD522045E}" presName="parentLin" presStyleCnt="0"/>
      <dgm:spPr/>
    </dgm:pt>
    <dgm:pt modelId="{13D3FA17-B326-4673-9B0C-2A7622AB7900}" type="pres">
      <dgm:prSet presAssocID="{7075B9CE-4ED7-4B91-9D13-603DD522045E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B36287C2-8ABE-4A44-9BBB-CC5BB2561553}" type="pres">
      <dgm:prSet presAssocID="{7075B9CE-4ED7-4B91-9D13-603DD522045E}" presName="parentText" presStyleLbl="node1" presStyleIdx="3" presStyleCnt="5" custScaleX="125711" custScaleY="19166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23D69A-1B53-45A4-AC49-F5EBE15B7387}" type="pres">
      <dgm:prSet presAssocID="{7075B9CE-4ED7-4B91-9D13-603DD522045E}" presName="negativeSpace" presStyleCnt="0"/>
      <dgm:spPr/>
    </dgm:pt>
    <dgm:pt modelId="{E008924A-CF84-4C2C-AC0C-E9043EC27C66}" type="pres">
      <dgm:prSet presAssocID="{7075B9CE-4ED7-4B91-9D13-603DD522045E}" presName="childText" presStyleLbl="conFgAcc1" presStyleIdx="3" presStyleCnt="5" custLinFactNeighborY="-778">
        <dgm:presLayoutVars>
          <dgm:bulletEnabled val="1"/>
        </dgm:presLayoutVars>
      </dgm:prSet>
      <dgm:spPr/>
    </dgm:pt>
    <dgm:pt modelId="{98A5DB46-F8BF-4B37-96D4-3739DEC037DD}" type="pres">
      <dgm:prSet presAssocID="{5A17998E-F72B-4AEC-BDEC-BE54A557C193}" presName="spaceBetweenRectangles" presStyleCnt="0"/>
      <dgm:spPr/>
    </dgm:pt>
    <dgm:pt modelId="{97BCE62E-CD43-41A9-943C-BF0F23B9BD7D}" type="pres">
      <dgm:prSet presAssocID="{834C481F-B846-44CD-861B-1AACD57FFBC9}" presName="parentLin" presStyleCnt="0"/>
      <dgm:spPr/>
    </dgm:pt>
    <dgm:pt modelId="{EA6E2EFD-BDA4-497D-BEB6-7BC81BC98BAF}" type="pres">
      <dgm:prSet presAssocID="{834C481F-B846-44CD-861B-1AACD57FFBC9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36CA42BE-4F94-4FC6-B90D-0C5E35F08DA3}" type="pres">
      <dgm:prSet presAssocID="{834C481F-B846-44CD-861B-1AACD57FFBC9}" presName="parentText" presStyleLbl="node1" presStyleIdx="4" presStyleCnt="5" custScaleX="124996" custScaleY="177479" custLinFactNeighborX="4999" custLinFactNeighborY="-140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953BEB-07D6-4145-AE3A-891AE15B42F7}" type="pres">
      <dgm:prSet presAssocID="{834C481F-B846-44CD-861B-1AACD57FFBC9}" presName="negativeSpace" presStyleCnt="0"/>
      <dgm:spPr/>
    </dgm:pt>
    <dgm:pt modelId="{02FC61D4-D172-44AD-81CE-3B71F0AB34D5}" type="pres">
      <dgm:prSet presAssocID="{834C481F-B846-44CD-861B-1AACD57FFBC9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DFD83575-E915-437A-B37D-3C2EBA045581}" type="presOf" srcId="{7075B9CE-4ED7-4B91-9D13-603DD522045E}" destId="{B36287C2-8ABE-4A44-9BBB-CC5BB2561553}" srcOrd="1" destOrd="0" presId="urn:microsoft.com/office/officeart/2005/8/layout/list1"/>
    <dgm:cxn modelId="{141B5362-476B-40F4-AFA9-996AE7DCA163}" type="presOf" srcId="{120280B8-7816-45C9-9A4E-583A0A868CA1}" destId="{68AA3049-7535-4BC3-8C92-8EAF64D971FC}" srcOrd="0" destOrd="0" presId="urn:microsoft.com/office/officeart/2005/8/layout/list1"/>
    <dgm:cxn modelId="{C2E270EA-C0F1-4E42-9BA5-827734323EFD}" srcId="{120280B8-7816-45C9-9A4E-583A0A868CA1}" destId="{217E2290-375A-4B21-A5C5-23CA21C0DDEB}" srcOrd="2" destOrd="0" parTransId="{A5CD8440-7129-4C25-A558-C63210BF59DF}" sibTransId="{23230F85-E6D7-4726-9986-0B9C00334305}"/>
    <dgm:cxn modelId="{F7A2516B-7218-43A6-98B2-01AF33C63311}" srcId="{120280B8-7816-45C9-9A4E-583A0A868CA1}" destId="{7075B9CE-4ED7-4B91-9D13-603DD522045E}" srcOrd="3" destOrd="0" parTransId="{9D4516A3-C932-4FF5-BE1B-3A38743B4794}" sibTransId="{5A17998E-F72B-4AEC-BDEC-BE54A557C193}"/>
    <dgm:cxn modelId="{685A1EF0-EA15-4AB1-9250-B7DBC3AF98AC}" type="presOf" srcId="{834C481F-B846-44CD-861B-1AACD57FFBC9}" destId="{36CA42BE-4F94-4FC6-B90D-0C5E35F08DA3}" srcOrd="1" destOrd="0" presId="urn:microsoft.com/office/officeart/2005/8/layout/list1"/>
    <dgm:cxn modelId="{15125733-94BA-4493-9AAD-985AC2F7F7B9}" srcId="{120280B8-7816-45C9-9A4E-583A0A868CA1}" destId="{524BB541-B8AB-4407-9AF4-5AD6D6700A27}" srcOrd="0" destOrd="0" parTransId="{156E3229-6444-40AF-9328-FDDE8B0FB7E8}" sibTransId="{7700E69A-DFC3-4AF3-B95E-1206831E4799}"/>
    <dgm:cxn modelId="{1CDA175F-F2B4-4B88-A65D-9C7E8F50BC27}" srcId="{120280B8-7816-45C9-9A4E-583A0A868CA1}" destId="{834C481F-B846-44CD-861B-1AACD57FFBC9}" srcOrd="4" destOrd="0" parTransId="{AC76C23B-A557-40A7-870E-34F1A9B530DA}" sibTransId="{FF7BE8C3-4209-40E0-9B31-FB0F96AAF1B0}"/>
    <dgm:cxn modelId="{6F4A46E2-B753-4D2C-B1BE-7A561BE8EBBB}" type="presOf" srcId="{5E69183C-8C67-4002-A5E4-3DC78786DA46}" destId="{99763709-AC75-42CF-8465-37DDB775822E}" srcOrd="0" destOrd="0" presId="urn:microsoft.com/office/officeart/2005/8/layout/list1"/>
    <dgm:cxn modelId="{86C073E6-880C-4B11-AD76-50E13D56A7BF}" type="presOf" srcId="{5E69183C-8C67-4002-A5E4-3DC78786DA46}" destId="{649B0F50-35E3-458E-909E-1023056FE558}" srcOrd="1" destOrd="0" presId="urn:microsoft.com/office/officeart/2005/8/layout/list1"/>
    <dgm:cxn modelId="{9803D6B8-BFBE-4882-AD85-4C18A7AF87D5}" type="presOf" srcId="{524BB541-B8AB-4407-9AF4-5AD6D6700A27}" destId="{C1F78F9E-2103-4010-B649-30023881BCE8}" srcOrd="1" destOrd="0" presId="urn:microsoft.com/office/officeart/2005/8/layout/list1"/>
    <dgm:cxn modelId="{6CE28F51-202C-49D0-A12E-B83B8F38A44A}" type="presOf" srcId="{217E2290-375A-4B21-A5C5-23CA21C0DDEB}" destId="{39556F0F-65AA-4F34-B6FB-E4512B9599A1}" srcOrd="1" destOrd="0" presId="urn:microsoft.com/office/officeart/2005/8/layout/list1"/>
    <dgm:cxn modelId="{B0D022AD-10DD-4916-B751-2FF50D7AEA62}" srcId="{120280B8-7816-45C9-9A4E-583A0A868CA1}" destId="{5E69183C-8C67-4002-A5E4-3DC78786DA46}" srcOrd="1" destOrd="0" parTransId="{01D33328-B672-4647-9C97-9C1F1B79429E}" sibTransId="{A8902C00-1F9D-44AF-B866-7DBF48E91752}"/>
    <dgm:cxn modelId="{B904A3B9-8889-4D09-AA27-589A68C0DA6C}" type="presOf" srcId="{7075B9CE-4ED7-4B91-9D13-603DD522045E}" destId="{13D3FA17-B326-4673-9B0C-2A7622AB7900}" srcOrd="0" destOrd="0" presId="urn:microsoft.com/office/officeart/2005/8/layout/list1"/>
    <dgm:cxn modelId="{3EB135BC-9B97-4F3A-8FD8-6F05B251B3C9}" type="presOf" srcId="{217E2290-375A-4B21-A5C5-23CA21C0DDEB}" destId="{DC57B0BC-0E0F-4948-A54E-20060B95F8FB}" srcOrd="0" destOrd="0" presId="urn:microsoft.com/office/officeart/2005/8/layout/list1"/>
    <dgm:cxn modelId="{5AA973B6-6C1E-4187-8AA6-4174E466BA32}" type="presOf" srcId="{524BB541-B8AB-4407-9AF4-5AD6D6700A27}" destId="{67397BD6-56E6-42D9-818B-A28C18C91E2D}" srcOrd="0" destOrd="0" presId="urn:microsoft.com/office/officeart/2005/8/layout/list1"/>
    <dgm:cxn modelId="{93EC4623-6DBA-4883-A986-56B3B9A0BB21}" type="presOf" srcId="{834C481F-B846-44CD-861B-1AACD57FFBC9}" destId="{EA6E2EFD-BDA4-497D-BEB6-7BC81BC98BAF}" srcOrd="0" destOrd="0" presId="urn:microsoft.com/office/officeart/2005/8/layout/list1"/>
    <dgm:cxn modelId="{A8FD568E-8CF0-4E12-9D85-4DA2BF070817}" type="presParOf" srcId="{68AA3049-7535-4BC3-8C92-8EAF64D971FC}" destId="{7A7FFC01-6764-4A3C-93C5-0B0146FE14AA}" srcOrd="0" destOrd="0" presId="urn:microsoft.com/office/officeart/2005/8/layout/list1"/>
    <dgm:cxn modelId="{A990CFB3-1B26-4B54-94C7-B5B4C1B0B72D}" type="presParOf" srcId="{7A7FFC01-6764-4A3C-93C5-0B0146FE14AA}" destId="{67397BD6-56E6-42D9-818B-A28C18C91E2D}" srcOrd="0" destOrd="0" presId="urn:microsoft.com/office/officeart/2005/8/layout/list1"/>
    <dgm:cxn modelId="{0DE05791-994F-4237-8BDF-686F0B29AE5E}" type="presParOf" srcId="{7A7FFC01-6764-4A3C-93C5-0B0146FE14AA}" destId="{C1F78F9E-2103-4010-B649-30023881BCE8}" srcOrd="1" destOrd="0" presId="urn:microsoft.com/office/officeart/2005/8/layout/list1"/>
    <dgm:cxn modelId="{89F4DF2E-9E9B-4F2E-910F-33A2965F684B}" type="presParOf" srcId="{68AA3049-7535-4BC3-8C92-8EAF64D971FC}" destId="{8A7197CC-D124-4788-9912-4AAF80A6F57F}" srcOrd="1" destOrd="0" presId="urn:microsoft.com/office/officeart/2005/8/layout/list1"/>
    <dgm:cxn modelId="{C6E4C955-A4B8-414D-B286-54D4A5158FA5}" type="presParOf" srcId="{68AA3049-7535-4BC3-8C92-8EAF64D971FC}" destId="{DDD18F1E-D857-40F3-BA3E-9AC357F715AF}" srcOrd="2" destOrd="0" presId="urn:microsoft.com/office/officeart/2005/8/layout/list1"/>
    <dgm:cxn modelId="{54EECF9C-E6A5-4113-973D-E97CEC7BAB84}" type="presParOf" srcId="{68AA3049-7535-4BC3-8C92-8EAF64D971FC}" destId="{132D6258-21B0-4DF0-BCF1-1FB85B5AB1CF}" srcOrd="3" destOrd="0" presId="urn:microsoft.com/office/officeart/2005/8/layout/list1"/>
    <dgm:cxn modelId="{67F9F6FD-BC94-4431-BA71-F75105FE6ED8}" type="presParOf" srcId="{68AA3049-7535-4BC3-8C92-8EAF64D971FC}" destId="{4C6597E1-3F22-416E-8C81-B2DE2592BEA8}" srcOrd="4" destOrd="0" presId="urn:microsoft.com/office/officeart/2005/8/layout/list1"/>
    <dgm:cxn modelId="{C4146DDE-7F05-49A4-A6EF-00D34E651502}" type="presParOf" srcId="{4C6597E1-3F22-416E-8C81-B2DE2592BEA8}" destId="{99763709-AC75-42CF-8465-37DDB775822E}" srcOrd="0" destOrd="0" presId="urn:microsoft.com/office/officeart/2005/8/layout/list1"/>
    <dgm:cxn modelId="{7950F7C3-5442-4C09-9340-5C16B8D9A444}" type="presParOf" srcId="{4C6597E1-3F22-416E-8C81-B2DE2592BEA8}" destId="{649B0F50-35E3-458E-909E-1023056FE558}" srcOrd="1" destOrd="0" presId="urn:microsoft.com/office/officeart/2005/8/layout/list1"/>
    <dgm:cxn modelId="{BB788E86-92B7-494C-A3F7-AB7C91AB6C64}" type="presParOf" srcId="{68AA3049-7535-4BC3-8C92-8EAF64D971FC}" destId="{48F447FB-6CF1-440F-AC4E-BD7180474BAF}" srcOrd="5" destOrd="0" presId="urn:microsoft.com/office/officeart/2005/8/layout/list1"/>
    <dgm:cxn modelId="{7730A5B6-7BD1-45DB-AFE3-D32632B53EC9}" type="presParOf" srcId="{68AA3049-7535-4BC3-8C92-8EAF64D971FC}" destId="{43E217F4-955C-46AA-AB0D-A87567E29ACA}" srcOrd="6" destOrd="0" presId="urn:microsoft.com/office/officeart/2005/8/layout/list1"/>
    <dgm:cxn modelId="{89225C59-0F20-4879-B69E-3679BF1C5AB3}" type="presParOf" srcId="{68AA3049-7535-4BC3-8C92-8EAF64D971FC}" destId="{0962025F-47E8-4CAF-AD2E-3B51A853F80C}" srcOrd="7" destOrd="0" presId="urn:microsoft.com/office/officeart/2005/8/layout/list1"/>
    <dgm:cxn modelId="{C7B259C6-D840-4F7C-ABB9-AB07FC6F3AD1}" type="presParOf" srcId="{68AA3049-7535-4BC3-8C92-8EAF64D971FC}" destId="{7EA2ED11-524C-4A18-944F-C515E7FAA10C}" srcOrd="8" destOrd="0" presId="urn:microsoft.com/office/officeart/2005/8/layout/list1"/>
    <dgm:cxn modelId="{B04E246A-2943-4F33-9399-D1DC56C6F2CF}" type="presParOf" srcId="{7EA2ED11-524C-4A18-944F-C515E7FAA10C}" destId="{DC57B0BC-0E0F-4948-A54E-20060B95F8FB}" srcOrd="0" destOrd="0" presId="urn:microsoft.com/office/officeart/2005/8/layout/list1"/>
    <dgm:cxn modelId="{1236BCF3-EAD3-4648-8622-1B9F442A404C}" type="presParOf" srcId="{7EA2ED11-524C-4A18-944F-C515E7FAA10C}" destId="{39556F0F-65AA-4F34-B6FB-E4512B9599A1}" srcOrd="1" destOrd="0" presId="urn:microsoft.com/office/officeart/2005/8/layout/list1"/>
    <dgm:cxn modelId="{BD222AE1-262D-4BD2-A144-77743BC55DB8}" type="presParOf" srcId="{68AA3049-7535-4BC3-8C92-8EAF64D971FC}" destId="{7C82FCEC-B0FC-43AA-BC67-64DAB1BC8EAB}" srcOrd="9" destOrd="0" presId="urn:microsoft.com/office/officeart/2005/8/layout/list1"/>
    <dgm:cxn modelId="{3516D4D0-52F8-4611-853F-ABF4929D8FCD}" type="presParOf" srcId="{68AA3049-7535-4BC3-8C92-8EAF64D971FC}" destId="{4B3E0E19-E946-4890-9969-49313ECDEDE4}" srcOrd="10" destOrd="0" presId="urn:microsoft.com/office/officeart/2005/8/layout/list1"/>
    <dgm:cxn modelId="{9B437FD9-53F7-4971-8C27-2AAA6ED1E20E}" type="presParOf" srcId="{68AA3049-7535-4BC3-8C92-8EAF64D971FC}" destId="{C3901B0E-07C2-456B-AEFF-37725FBE1DF5}" srcOrd="11" destOrd="0" presId="urn:microsoft.com/office/officeart/2005/8/layout/list1"/>
    <dgm:cxn modelId="{16600ED3-275D-42B1-8EE9-9FB0610F75D6}" type="presParOf" srcId="{68AA3049-7535-4BC3-8C92-8EAF64D971FC}" destId="{36AC66CB-E430-4D99-ACC4-46A4C0E8EBD0}" srcOrd="12" destOrd="0" presId="urn:microsoft.com/office/officeart/2005/8/layout/list1"/>
    <dgm:cxn modelId="{F11D3B40-7F58-4FA9-AF34-F21DA11FEDD5}" type="presParOf" srcId="{36AC66CB-E430-4D99-ACC4-46A4C0E8EBD0}" destId="{13D3FA17-B326-4673-9B0C-2A7622AB7900}" srcOrd="0" destOrd="0" presId="urn:microsoft.com/office/officeart/2005/8/layout/list1"/>
    <dgm:cxn modelId="{EB4C4C4C-556F-4333-AFAF-8D10F01CDAEB}" type="presParOf" srcId="{36AC66CB-E430-4D99-ACC4-46A4C0E8EBD0}" destId="{B36287C2-8ABE-4A44-9BBB-CC5BB2561553}" srcOrd="1" destOrd="0" presId="urn:microsoft.com/office/officeart/2005/8/layout/list1"/>
    <dgm:cxn modelId="{F3CE7A1A-AAF9-4209-B10B-C71F04E1D805}" type="presParOf" srcId="{68AA3049-7535-4BC3-8C92-8EAF64D971FC}" destId="{7823D69A-1B53-45A4-AC49-F5EBE15B7387}" srcOrd="13" destOrd="0" presId="urn:microsoft.com/office/officeart/2005/8/layout/list1"/>
    <dgm:cxn modelId="{82D0876E-965D-41FA-A29B-E6D16DC1F421}" type="presParOf" srcId="{68AA3049-7535-4BC3-8C92-8EAF64D971FC}" destId="{E008924A-CF84-4C2C-AC0C-E9043EC27C66}" srcOrd="14" destOrd="0" presId="urn:microsoft.com/office/officeart/2005/8/layout/list1"/>
    <dgm:cxn modelId="{02E9B053-A113-4D5F-9D26-ACA86138CAEA}" type="presParOf" srcId="{68AA3049-7535-4BC3-8C92-8EAF64D971FC}" destId="{98A5DB46-F8BF-4B37-96D4-3739DEC037DD}" srcOrd="15" destOrd="0" presId="urn:microsoft.com/office/officeart/2005/8/layout/list1"/>
    <dgm:cxn modelId="{6FBD2461-4CFA-4B47-8A2A-AD7AD1D532E8}" type="presParOf" srcId="{68AA3049-7535-4BC3-8C92-8EAF64D971FC}" destId="{97BCE62E-CD43-41A9-943C-BF0F23B9BD7D}" srcOrd="16" destOrd="0" presId="urn:microsoft.com/office/officeart/2005/8/layout/list1"/>
    <dgm:cxn modelId="{92C72979-2F3A-4337-A05E-5C3FAE46CC70}" type="presParOf" srcId="{97BCE62E-CD43-41A9-943C-BF0F23B9BD7D}" destId="{EA6E2EFD-BDA4-497D-BEB6-7BC81BC98BAF}" srcOrd="0" destOrd="0" presId="urn:microsoft.com/office/officeart/2005/8/layout/list1"/>
    <dgm:cxn modelId="{A83C7D33-410B-4F23-9961-B2C79169C30A}" type="presParOf" srcId="{97BCE62E-CD43-41A9-943C-BF0F23B9BD7D}" destId="{36CA42BE-4F94-4FC6-B90D-0C5E35F08DA3}" srcOrd="1" destOrd="0" presId="urn:microsoft.com/office/officeart/2005/8/layout/list1"/>
    <dgm:cxn modelId="{769D980D-F11F-48E5-8D80-25516337C65D}" type="presParOf" srcId="{68AA3049-7535-4BC3-8C92-8EAF64D971FC}" destId="{53953BEB-07D6-4145-AE3A-891AE15B42F7}" srcOrd="17" destOrd="0" presId="urn:microsoft.com/office/officeart/2005/8/layout/list1"/>
    <dgm:cxn modelId="{13183873-FE5B-4BD4-BD26-687072DC41E5}" type="presParOf" srcId="{68AA3049-7535-4BC3-8C92-8EAF64D971FC}" destId="{02FC61D4-D172-44AD-81CE-3B71F0AB34D5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53DEC60-E6D2-400E-ADB1-3A7923DCE191}" type="doc">
      <dgm:prSet loTypeId="urn:microsoft.com/office/officeart/2005/8/layout/vList3#1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8704E905-8896-4862-808D-574F87170733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200" dirty="0" smtClean="0"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Социально-психологическое тестирование  не выявляет подростков, употребляющих наркотики;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dirty="0"/>
        </a:p>
      </dgm:t>
    </dgm:pt>
    <dgm:pt modelId="{65FDC118-F45A-4FB0-A72E-A38D831E8207}" type="parTrans" cxnId="{6480BB80-87CA-402F-9438-0A93D15744EF}">
      <dgm:prSet/>
      <dgm:spPr/>
      <dgm:t>
        <a:bodyPr/>
        <a:lstStyle/>
        <a:p>
          <a:endParaRPr lang="ru-RU"/>
        </a:p>
      </dgm:t>
    </dgm:pt>
    <dgm:pt modelId="{9A277577-6505-49CB-9EE0-C3757C5C555B}" type="sibTrans" cxnId="{6480BB80-87CA-402F-9438-0A93D15744EF}">
      <dgm:prSet/>
      <dgm:spPr/>
      <dgm:t>
        <a:bodyPr/>
        <a:lstStyle/>
        <a:p>
          <a:endParaRPr lang="ru-RU"/>
        </a:p>
      </dgm:t>
    </dgm:pt>
    <dgm:pt modelId="{4E1D5C07-ED59-4377-9D16-8FC3B204B09F}">
      <dgm:prSet phldrT="[Текст]" custT="1"/>
      <dgm:spPr/>
      <dgm:t>
        <a:bodyPr/>
        <a:lstStyle/>
        <a:p>
          <a:r>
            <a:rPr lang="ru-RU" sz="2400" dirty="0" smtClean="0"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Оно не предполагает постановки какого-либо диагноза Вашему ребенку;</a:t>
          </a:r>
          <a:endParaRPr lang="ru-RU" sz="2400" dirty="0">
            <a:effectLst/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5333175B-B132-4A34-A8D4-FE2D4DCD21B1}" type="parTrans" cxnId="{1CC9C284-AF93-4F67-A866-18FEE483CD4C}">
      <dgm:prSet/>
      <dgm:spPr/>
      <dgm:t>
        <a:bodyPr/>
        <a:lstStyle/>
        <a:p>
          <a:endParaRPr lang="ru-RU"/>
        </a:p>
      </dgm:t>
    </dgm:pt>
    <dgm:pt modelId="{8AC63751-3D40-46FC-868E-DFB3C716BB94}" type="sibTrans" cxnId="{1CC9C284-AF93-4F67-A866-18FEE483CD4C}">
      <dgm:prSet/>
      <dgm:spPr/>
      <dgm:t>
        <a:bodyPr/>
        <a:lstStyle/>
        <a:p>
          <a:endParaRPr lang="ru-RU"/>
        </a:p>
      </dgm:t>
    </dgm:pt>
    <dgm:pt modelId="{15D1951E-3B73-45A7-9920-74D58948F834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Социально-психологическое тестирование носит, прежде всего, профилактический характер, и призвано удержать молодежь от первых "экспериментов" с наркотиками. </a:t>
          </a:r>
          <a:endParaRPr lang="ru-RU" sz="2000" dirty="0">
            <a:effectLst/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4C05B6A1-1FE0-4442-85F3-5D66FDD8B90B}" type="parTrans" cxnId="{F97CD653-F09B-4E01-844B-6C364FEE5318}">
      <dgm:prSet/>
      <dgm:spPr/>
      <dgm:t>
        <a:bodyPr/>
        <a:lstStyle/>
        <a:p>
          <a:endParaRPr lang="ru-RU"/>
        </a:p>
      </dgm:t>
    </dgm:pt>
    <dgm:pt modelId="{93DFB318-41C7-424D-848E-02E4A21B338D}" type="sibTrans" cxnId="{F97CD653-F09B-4E01-844B-6C364FEE5318}">
      <dgm:prSet/>
      <dgm:spPr/>
      <dgm:t>
        <a:bodyPr/>
        <a:lstStyle/>
        <a:p>
          <a:endParaRPr lang="ru-RU"/>
        </a:p>
      </dgm:t>
    </dgm:pt>
    <dgm:pt modelId="{6E61E360-313D-47E3-B60A-C07AE04771EA}" type="pres">
      <dgm:prSet presAssocID="{053DEC60-E6D2-400E-ADB1-3A7923DCE19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F24B43-7B74-4A95-920F-C0C9155954C2}" type="pres">
      <dgm:prSet presAssocID="{8704E905-8896-4862-808D-574F87170733}" presName="composite" presStyleCnt="0"/>
      <dgm:spPr/>
      <dgm:t>
        <a:bodyPr/>
        <a:lstStyle/>
        <a:p>
          <a:endParaRPr lang="ru-RU"/>
        </a:p>
      </dgm:t>
    </dgm:pt>
    <dgm:pt modelId="{B776DBA9-DDAA-49A6-9D4D-8BD3DF9F99A1}" type="pres">
      <dgm:prSet presAssocID="{8704E905-8896-4862-808D-574F87170733}" presName="imgShp" presStyleLbl="fgImgPlace1" presStyleIdx="0" presStyleCnt="3" custScaleX="169098" custScaleY="165568" custLinFactNeighborX="-51583" custLinFactNeighborY="-2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6E7FC86-57C7-4FAC-B683-12D1CC35EBE3}" type="pres">
      <dgm:prSet presAssocID="{8704E905-8896-4862-808D-574F87170733}" presName="txShp" presStyleLbl="node1" presStyleIdx="0" presStyleCnt="3" custScaleY="2061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BF4C10-E4A1-45BE-9AD7-E8BEF090533A}" type="pres">
      <dgm:prSet presAssocID="{9A277577-6505-49CB-9EE0-C3757C5C555B}" presName="spacing" presStyleCnt="0"/>
      <dgm:spPr/>
      <dgm:t>
        <a:bodyPr/>
        <a:lstStyle/>
        <a:p>
          <a:endParaRPr lang="ru-RU"/>
        </a:p>
      </dgm:t>
    </dgm:pt>
    <dgm:pt modelId="{AA675443-73A2-4D34-B503-50A52A39DD71}" type="pres">
      <dgm:prSet presAssocID="{4E1D5C07-ED59-4377-9D16-8FC3B204B09F}" presName="composite" presStyleCnt="0"/>
      <dgm:spPr/>
      <dgm:t>
        <a:bodyPr/>
        <a:lstStyle/>
        <a:p>
          <a:endParaRPr lang="ru-RU"/>
        </a:p>
      </dgm:t>
    </dgm:pt>
    <dgm:pt modelId="{88C5686C-72EA-41AA-989E-2AD9D05E9A0D}" type="pres">
      <dgm:prSet presAssocID="{4E1D5C07-ED59-4377-9D16-8FC3B204B09F}" presName="imgShp" presStyleLbl="fgImgPlace1" presStyleIdx="1" presStyleCnt="3" custScaleX="171561" custScaleY="171780" custLinFactNeighborX="-50020" custLinFactNeighborY="324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994DBF15-38EB-4405-AF4B-37C27B6F3794}" type="pres">
      <dgm:prSet presAssocID="{4E1D5C07-ED59-4377-9D16-8FC3B204B09F}" presName="txShp" presStyleLbl="node1" presStyleIdx="1" presStyleCnt="3" custScaleY="151841" custLinFactNeighborX="-797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FAD6D5-9DF3-491A-821F-FDFF468CBA37}" type="pres">
      <dgm:prSet presAssocID="{8AC63751-3D40-46FC-868E-DFB3C716BB94}" presName="spacing" presStyleCnt="0"/>
      <dgm:spPr/>
      <dgm:t>
        <a:bodyPr/>
        <a:lstStyle/>
        <a:p>
          <a:endParaRPr lang="ru-RU"/>
        </a:p>
      </dgm:t>
    </dgm:pt>
    <dgm:pt modelId="{CFEC0C53-8232-4C52-878B-685AE23C9599}" type="pres">
      <dgm:prSet presAssocID="{15D1951E-3B73-45A7-9920-74D58948F834}" presName="composite" presStyleCnt="0"/>
      <dgm:spPr/>
      <dgm:t>
        <a:bodyPr/>
        <a:lstStyle/>
        <a:p>
          <a:endParaRPr lang="ru-RU"/>
        </a:p>
      </dgm:t>
    </dgm:pt>
    <dgm:pt modelId="{C34EFA8E-5833-493A-A312-F5EFE5B92F1F}" type="pres">
      <dgm:prSet presAssocID="{15D1951E-3B73-45A7-9920-74D58948F834}" presName="imgShp" presStyleLbl="fgImgPlace1" presStyleIdx="2" presStyleCnt="3" custScaleX="176663" custScaleY="173244" custLinFactNeighborX="-62018" custLinFactNeighborY="-592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F97547DE-00C9-4296-8EA9-4E46F8F13293}" type="pres">
      <dgm:prSet presAssocID="{15D1951E-3B73-45A7-9920-74D58948F834}" presName="txShp" presStyleLbl="node1" presStyleIdx="2" presStyleCnt="3" custScaleY="2363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7CD653-F09B-4E01-844B-6C364FEE5318}" srcId="{053DEC60-E6D2-400E-ADB1-3A7923DCE191}" destId="{15D1951E-3B73-45A7-9920-74D58948F834}" srcOrd="2" destOrd="0" parTransId="{4C05B6A1-1FE0-4442-85F3-5D66FDD8B90B}" sibTransId="{93DFB318-41C7-424D-848E-02E4A21B338D}"/>
    <dgm:cxn modelId="{1CC9C284-AF93-4F67-A866-18FEE483CD4C}" srcId="{053DEC60-E6D2-400E-ADB1-3A7923DCE191}" destId="{4E1D5C07-ED59-4377-9D16-8FC3B204B09F}" srcOrd="1" destOrd="0" parTransId="{5333175B-B132-4A34-A8D4-FE2D4DCD21B1}" sibTransId="{8AC63751-3D40-46FC-868E-DFB3C716BB94}"/>
    <dgm:cxn modelId="{C9B8A311-4AFA-4250-BCB6-8B839CA81862}" type="presOf" srcId="{15D1951E-3B73-45A7-9920-74D58948F834}" destId="{F97547DE-00C9-4296-8EA9-4E46F8F13293}" srcOrd="0" destOrd="0" presId="urn:microsoft.com/office/officeart/2005/8/layout/vList3#1"/>
    <dgm:cxn modelId="{6480BB80-87CA-402F-9438-0A93D15744EF}" srcId="{053DEC60-E6D2-400E-ADB1-3A7923DCE191}" destId="{8704E905-8896-4862-808D-574F87170733}" srcOrd="0" destOrd="0" parTransId="{65FDC118-F45A-4FB0-A72E-A38D831E8207}" sibTransId="{9A277577-6505-49CB-9EE0-C3757C5C555B}"/>
    <dgm:cxn modelId="{312B94FE-9BA9-4826-8E8C-4921DE97E43A}" type="presOf" srcId="{4E1D5C07-ED59-4377-9D16-8FC3B204B09F}" destId="{994DBF15-38EB-4405-AF4B-37C27B6F3794}" srcOrd="0" destOrd="0" presId="urn:microsoft.com/office/officeart/2005/8/layout/vList3#1"/>
    <dgm:cxn modelId="{8B233705-2A9B-4B1A-9A30-EAE9063643D3}" type="presOf" srcId="{053DEC60-E6D2-400E-ADB1-3A7923DCE191}" destId="{6E61E360-313D-47E3-B60A-C07AE04771EA}" srcOrd="0" destOrd="0" presId="urn:microsoft.com/office/officeart/2005/8/layout/vList3#1"/>
    <dgm:cxn modelId="{72489261-FA14-4CD0-A752-3710BBDEEE4C}" type="presOf" srcId="{8704E905-8896-4862-808D-574F87170733}" destId="{E6E7FC86-57C7-4FAC-B683-12D1CC35EBE3}" srcOrd="0" destOrd="0" presId="urn:microsoft.com/office/officeart/2005/8/layout/vList3#1"/>
    <dgm:cxn modelId="{AF84850F-1E56-4BF2-881B-17F5699F67FA}" type="presParOf" srcId="{6E61E360-313D-47E3-B60A-C07AE04771EA}" destId="{10F24B43-7B74-4A95-920F-C0C9155954C2}" srcOrd="0" destOrd="0" presId="urn:microsoft.com/office/officeart/2005/8/layout/vList3#1"/>
    <dgm:cxn modelId="{56313A3A-7661-41E1-9814-915EC6D35360}" type="presParOf" srcId="{10F24B43-7B74-4A95-920F-C0C9155954C2}" destId="{B776DBA9-DDAA-49A6-9D4D-8BD3DF9F99A1}" srcOrd="0" destOrd="0" presId="urn:microsoft.com/office/officeart/2005/8/layout/vList3#1"/>
    <dgm:cxn modelId="{DB04EA39-ABE3-4D99-B6EF-0A78535A3C63}" type="presParOf" srcId="{10F24B43-7B74-4A95-920F-C0C9155954C2}" destId="{E6E7FC86-57C7-4FAC-B683-12D1CC35EBE3}" srcOrd="1" destOrd="0" presId="urn:microsoft.com/office/officeart/2005/8/layout/vList3#1"/>
    <dgm:cxn modelId="{E4F6640A-9C2D-4BED-818A-B40D9EFAA063}" type="presParOf" srcId="{6E61E360-313D-47E3-B60A-C07AE04771EA}" destId="{49BF4C10-E4A1-45BE-9AD7-E8BEF090533A}" srcOrd="1" destOrd="0" presId="urn:microsoft.com/office/officeart/2005/8/layout/vList3#1"/>
    <dgm:cxn modelId="{0707EAA8-C5F5-4B22-98AF-2313DF1314E7}" type="presParOf" srcId="{6E61E360-313D-47E3-B60A-C07AE04771EA}" destId="{AA675443-73A2-4D34-B503-50A52A39DD71}" srcOrd="2" destOrd="0" presId="urn:microsoft.com/office/officeart/2005/8/layout/vList3#1"/>
    <dgm:cxn modelId="{55433FDC-767F-4664-8E62-0B7C88C57482}" type="presParOf" srcId="{AA675443-73A2-4D34-B503-50A52A39DD71}" destId="{88C5686C-72EA-41AA-989E-2AD9D05E9A0D}" srcOrd="0" destOrd="0" presId="urn:microsoft.com/office/officeart/2005/8/layout/vList3#1"/>
    <dgm:cxn modelId="{30E1C01A-F177-44E8-AB14-5E0CE203978C}" type="presParOf" srcId="{AA675443-73A2-4D34-B503-50A52A39DD71}" destId="{994DBF15-38EB-4405-AF4B-37C27B6F3794}" srcOrd="1" destOrd="0" presId="urn:microsoft.com/office/officeart/2005/8/layout/vList3#1"/>
    <dgm:cxn modelId="{49622B3C-21BB-47C5-BA68-480FB1AB454F}" type="presParOf" srcId="{6E61E360-313D-47E3-B60A-C07AE04771EA}" destId="{CBFAD6D5-9DF3-491A-821F-FDFF468CBA37}" srcOrd="3" destOrd="0" presId="urn:microsoft.com/office/officeart/2005/8/layout/vList3#1"/>
    <dgm:cxn modelId="{08E79E37-00DC-4F72-83E2-895B864D655C}" type="presParOf" srcId="{6E61E360-313D-47E3-B60A-C07AE04771EA}" destId="{CFEC0C53-8232-4C52-878B-685AE23C9599}" srcOrd="4" destOrd="0" presId="urn:microsoft.com/office/officeart/2005/8/layout/vList3#1"/>
    <dgm:cxn modelId="{929429DF-83D1-43DD-90AE-5FFB7CD7A031}" type="presParOf" srcId="{CFEC0C53-8232-4C52-878B-685AE23C9599}" destId="{C34EFA8E-5833-493A-A312-F5EFE5B92F1F}" srcOrd="0" destOrd="0" presId="urn:microsoft.com/office/officeart/2005/8/layout/vList3#1"/>
    <dgm:cxn modelId="{38FB0793-7300-4DFF-9827-747CF1036D6D}" type="presParOf" srcId="{CFEC0C53-8232-4C52-878B-685AE23C9599}" destId="{F97547DE-00C9-4296-8EA9-4E46F8F13293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33E992-01A6-4AA4-916A-6568447DAB1E}">
      <dsp:nvSpPr>
        <dsp:cNvPr id="0" name=""/>
        <dsp:cNvSpPr/>
      </dsp:nvSpPr>
      <dsp:spPr>
        <a:xfrm>
          <a:off x="0" y="0"/>
          <a:ext cx="6583680" cy="116291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lumMod val="110000"/>
              </a:schemeClr>
            </a:gs>
            <a:gs pos="88000">
              <a:schemeClr val="accent3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 smtClean="0"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Социально-психологическое тестирование проводится на основании :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400" b="1" kern="1200" dirty="0"/>
        </a:p>
      </dsp:txBody>
      <dsp:txXfrm>
        <a:off x="34061" y="34061"/>
        <a:ext cx="4967115" cy="1094793"/>
      </dsp:txXfrm>
    </dsp:sp>
    <dsp:sp modelId="{0908B6A2-FB81-4A98-8484-7A101C94E312}">
      <dsp:nvSpPr>
        <dsp:cNvPr id="0" name=""/>
        <dsp:cNvSpPr/>
      </dsp:nvSpPr>
      <dsp:spPr>
        <a:xfrm>
          <a:off x="576072" y="1244567"/>
          <a:ext cx="6583680" cy="214926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5000"/>
                <a:lumMod val="110000"/>
              </a:schemeClr>
            </a:gs>
            <a:gs pos="88000">
              <a:schemeClr val="accent6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  <a:t> 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- </a:t>
          </a:r>
          <a:r>
            <a:rPr lang="ru-RU" sz="1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Федерального закона №120-ФЗ «О внесении изменений в отдельные законодательные акты Российской Федерации по вопросам профилактики незаконного потребления наркотических средств и психотропных веществ»  от 7 июня 2013 года подписан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Президентом Российской Федерации;</a:t>
          </a:r>
        </a:p>
        <a:p>
          <a:pPr lvl="0">
            <a:spcBef>
              <a:spcPct val="0"/>
            </a:spcBef>
          </a:pPr>
          <a:endParaRPr lang="ru-RU" kern="1200" dirty="0">
            <a:latin typeface="Times New Roman" pitchFamily="18" charset="0"/>
            <a:cs typeface="Times New Roman" pitchFamily="18" charset="0"/>
          </a:endParaRPr>
        </a:p>
      </dsp:txBody>
      <dsp:txXfrm>
        <a:off x="639022" y="1307517"/>
        <a:ext cx="4995548" cy="2023366"/>
      </dsp:txXfrm>
    </dsp:sp>
    <dsp:sp modelId="{C574DED2-0A7B-4176-ABCA-93421D3E0F7B}">
      <dsp:nvSpPr>
        <dsp:cNvPr id="0" name=""/>
        <dsp:cNvSpPr/>
      </dsp:nvSpPr>
      <dsp:spPr>
        <a:xfrm>
          <a:off x="1080118" y="3469249"/>
          <a:ext cx="6583680" cy="140130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65000"/>
                <a:lumMod val="110000"/>
              </a:schemeClr>
            </a:gs>
            <a:gs pos="88000">
              <a:schemeClr val="accent5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5"/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i="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</a:t>
          </a:r>
          <a:r>
            <a:rPr lang="ru-RU" sz="1800" b="1" i="0" kern="1200" dirty="0" smtClean="0"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Приказа </a:t>
          </a:r>
          <a:r>
            <a:rPr lang="ru-RU" sz="1800" b="1" i="0" kern="1200" dirty="0" err="1" smtClean="0"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Минобрнауки</a:t>
          </a:r>
          <a:r>
            <a:rPr lang="ru-RU" sz="1800" b="1" i="0" kern="1200" dirty="0" smtClean="0"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 России от 16 июля 2014 г. №658</a:t>
          </a:r>
          <a:endParaRPr lang="ru-RU" sz="1800" b="1" kern="1200" dirty="0" smtClean="0">
            <a:solidFill>
              <a:schemeClr val="tx1"/>
            </a:solidFill>
            <a:effectLst/>
            <a:latin typeface="Verdana" pitchFamily="34" charset="0"/>
            <a:ea typeface="Verdana" pitchFamily="34" charset="0"/>
            <a:cs typeface="Verdana" pitchFamily="34" charset="0"/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1121161" y="3510292"/>
        <a:ext cx="5047591" cy="1319219"/>
      </dsp:txXfrm>
    </dsp:sp>
    <dsp:sp modelId="{DEE366BF-227C-4FDD-9CF4-21447A37E437}">
      <dsp:nvSpPr>
        <dsp:cNvPr id="0" name=""/>
        <dsp:cNvSpPr/>
      </dsp:nvSpPr>
      <dsp:spPr>
        <a:xfrm>
          <a:off x="1645920" y="4968265"/>
          <a:ext cx="6583680" cy="140130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65000"/>
                <a:lumMod val="110000"/>
              </a:schemeClr>
            </a:gs>
            <a:gs pos="88000">
              <a:schemeClr val="accent4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</a:t>
          </a:r>
          <a:r>
            <a:rPr lang="ru-RU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Приказа Министерства образования , науки и молодежной политики Забайкальского края №350 от 22 апреля 2015 г.</a:t>
          </a:r>
          <a:endParaRPr lang="ru-RU" sz="1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1686963" y="5009308"/>
        <a:ext cx="5039362" cy="1319219"/>
      </dsp:txXfrm>
    </dsp:sp>
    <dsp:sp modelId="{D5D77DB8-4318-4718-BD75-60D3511FF882}">
      <dsp:nvSpPr>
        <dsp:cNvPr id="0" name=""/>
        <dsp:cNvSpPr/>
      </dsp:nvSpPr>
      <dsp:spPr>
        <a:xfrm>
          <a:off x="5672831" y="1073272"/>
          <a:ext cx="910848" cy="910848"/>
        </a:xfrm>
        <a:prstGeom prst="downArrow">
          <a:avLst>
            <a:gd name="adj1" fmla="val 55000"/>
            <a:gd name="adj2" fmla="val 45000"/>
          </a:avLst>
        </a:prstGeom>
        <a:solidFill>
          <a:srgbClr val="00B050">
            <a:alpha val="45000"/>
          </a:srgb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5877772" y="1073272"/>
        <a:ext cx="500966" cy="685413"/>
      </dsp:txXfrm>
    </dsp:sp>
    <dsp:sp modelId="{7A3F9E30-F57C-4F1A-9FC2-69DD20834E20}">
      <dsp:nvSpPr>
        <dsp:cNvPr id="0" name=""/>
        <dsp:cNvSpPr/>
      </dsp:nvSpPr>
      <dsp:spPr>
        <a:xfrm>
          <a:off x="6224214" y="2729361"/>
          <a:ext cx="910848" cy="910848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lumMod val="75000"/>
            <a:alpha val="73000"/>
          </a:schemeClr>
        </a:solidFill>
        <a:ln w="19050" cap="rnd" cmpd="sng" algn="ctr">
          <a:solidFill>
            <a:schemeClr val="accent3">
              <a:tint val="40000"/>
              <a:alpha val="90000"/>
              <a:hueOff val="5358425"/>
              <a:satOff val="-6896"/>
              <a:lumOff val="-5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429155" y="2729361"/>
        <a:ext cx="500966" cy="685413"/>
      </dsp:txXfrm>
    </dsp:sp>
    <dsp:sp modelId="{C71D4D1C-E66C-4699-8318-7110E830E587}">
      <dsp:nvSpPr>
        <dsp:cNvPr id="0" name=""/>
        <dsp:cNvSpPr/>
      </dsp:nvSpPr>
      <dsp:spPr>
        <a:xfrm>
          <a:off x="6767368" y="4385449"/>
          <a:ext cx="910848" cy="910848"/>
        </a:xfrm>
        <a:prstGeom prst="downArrow">
          <a:avLst>
            <a:gd name="adj1" fmla="val 55000"/>
            <a:gd name="adj2" fmla="val 45000"/>
          </a:avLst>
        </a:prstGeom>
        <a:solidFill>
          <a:srgbClr val="00B0F0">
            <a:alpha val="56000"/>
          </a:srgbClr>
        </a:solidFill>
        <a:ln w="19050" cap="rnd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972309" y="4385449"/>
        <a:ext cx="500966" cy="6854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F3E2F7-19F6-4FE7-999A-059759FD65DE}">
      <dsp:nvSpPr>
        <dsp:cNvPr id="0" name=""/>
        <dsp:cNvSpPr/>
      </dsp:nvSpPr>
      <dsp:spPr>
        <a:xfrm>
          <a:off x="360050" y="144015"/>
          <a:ext cx="7158595" cy="2447501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0"/>
          <a:tileRect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СОЦИАЛЬНО-ПСИХОЛОГИЧЕСКОЕ ТЕСТИРОВАНИЕ</a:t>
          </a:r>
          <a:endParaRPr lang="ru-RU" sz="33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431735" y="215700"/>
        <a:ext cx="7015225" cy="2304131"/>
      </dsp:txXfrm>
    </dsp:sp>
    <dsp:sp modelId="{50A48A75-150D-4547-9652-E82F3FD92B46}">
      <dsp:nvSpPr>
        <dsp:cNvPr id="0" name=""/>
        <dsp:cNvSpPr/>
      </dsp:nvSpPr>
      <dsp:spPr>
        <a:xfrm rot="5181755">
          <a:off x="3804231" y="4063539"/>
          <a:ext cx="312775" cy="57812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3898064" y="4179163"/>
        <a:ext cx="125110" cy="346873"/>
      </dsp:txXfrm>
    </dsp:sp>
    <dsp:sp modelId="{CFF6C3E3-7301-46FD-8A91-A3874850258B}">
      <dsp:nvSpPr>
        <dsp:cNvPr id="0" name=""/>
        <dsp:cNvSpPr/>
      </dsp:nvSpPr>
      <dsp:spPr>
        <a:xfrm>
          <a:off x="0" y="3168350"/>
          <a:ext cx="8281736" cy="2738907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3500000" scaled="1"/>
          <a:tileRect/>
        </a:gra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spc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Тестирование осуществляется с целью раннего выявления детей, склонных к немедицинскому потреблению наркотических средств и психотропных веществ.</a:t>
          </a:r>
          <a:endParaRPr lang="ru-RU" sz="3300" kern="1200" spc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80220" y="3248570"/>
        <a:ext cx="8121296" cy="2578467"/>
      </dsp:txXfrm>
    </dsp:sp>
    <dsp:sp modelId="{86F83BE4-9BF3-4364-AD4E-F3BD7B5E471C}">
      <dsp:nvSpPr>
        <dsp:cNvPr id="0" name=""/>
        <dsp:cNvSpPr/>
      </dsp:nvSpPr>
      <dsp:spPr>
        <a:xfrm rot="16170139">
          <a:off x="3227921" y="2111431"/>
          <a:ext cx="1479147" cy="1009411"/>
        </a:xfrm>
        <a:prstGeom prst="leftRightArrow">
          <a:avLst>
            <a:gd name="adj1" fmla="val 60000"/>
            <a:gd name="adj2" fmla="val 50000"/>
          </a:avLst>
        </a:prstGeom>
        <a:solidFill>
          <a:srgbClr val="7030A0">
            <a:alpha val="48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 rot="10800000">
        <a:off x="3530744" y="2313313"/>
        <a:ext cx="873501" cy="6056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F3E2F7-19F6-4FE7-999A-059759FD65DE}">
      <dsp:nvSpPr>
        <dsp:cNvPr id="0" name=""/>
        <dsp:cNvSpPr/>
      </dsp:nvSpPr>
      <dsp:spPr>
        <a:xfrm>
          <a:off x="2664299" y="144017"/>
          <a:ext cx="4710334" cy="2447501"/>
        </a:xfrm>
        <a:prstGeom prst="roundRect">
          <a:avLst>
            <a:gd name="adj" fmla="val 10000"/>
          </a:avLst>
        </a:prstGeom>
        <a:solidFill>
          <a:srgbClr val="C35855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Задача СПТ</a:t>
          </a:r>
          <a:endParaRPr lang="ru-RU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2735984" y="215702"/>
        <a:ext cx="4566964" cy="2304131"/>
      </dsp:txXfrm>
    </dsp:sp>
    <dsp:sp modelId="{50A48A75-150D-4547-9652-E82F3FD92B46}">
      <dsp:nvSpPr>
        <dsp:cNvPr id="0" name=""/>
        <dsp:cNvSpPr/>
      </dsp:nvSpPr>
      <dsp:spPr>
        <a:xfrm rot="6329465">
          <a:off x="4360880" y="4063540"/>
          <a:ext cx="323911" cy="57812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 rot="10800000">
        <a:off x="4458053" y="4179164"/>
        <a:ext cx="129565" cy="346873"/>
      </dsp:txXfrm>
    </dsp:sp>
    <dsp:sp modelId="{CFF6C3E3-7301-46FD-8A91-A3874850258B}">
      <dsp:nvSpPr>
        <dsp:cNvPr id="0" name=""/>
        <dsp:cNvSpPr/>
      </dsp:nvSpPr>
      <dsp:spPr>
        <a:xfrm>
          <a:off x="0" y="3168350"/>
          <a:ext cx="8281736" cy="2738907"/>
        </a:xfrm>
        <a:prstGeom prst="roundRect">
          <a:avLst>
            <a:gd name="adj" fmla="val 10000"/>
          </a:avLst>
        </a:prstGeom>
        <a:solidFill>
          <a:srgbClr val="AD403D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Оказание совместной</a:t>
          </a:r>
          <a:r>
            <a:rPr lang="en-US" sz="33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r>
            <a:rPr lang="ru-RU" sz="33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адресной помощи обучающимся и  корректировка профилактической работы в образовательных организациях. </a:t>
          </a:r>
          <a:endParaRPr lang="ru-RU" sz="3300" kern="1200" spc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80220" y="3248570"/>
        <a:ext cx="8121296" cy="2578467"/>
      </dsp:txXfrm>
    </dsp:sp>
    <dsp:sp modelId="{86F83BE4-9BF3-4364-AD4E-F3BD7B5E471C}">
      <dsp:nvSpPr>
        <dsp:cNvPr id="0" name=""/>
        <dsp:cNvSpPr/>
      </dsp:nvSpPr>
      <dsp:spPr>
        <a:xfrm>
          <a:off x="6408711" y="1728190"/>
          <a:ext cx="1531810" cy="1680494"/>
        </a:xfrm>
        <a:prstGeom prst="downArrow">
          <a:avLst/>
        </a:prstGeom>
        <a:solidFill>
          <a:srgbClr val="C00000">
            <a:alpha val="48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6868254" y="2064289"/>
        <a:ext cx="612724" cy="10082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40554C-3C93-44FB-91AE-CCAAE99D4A5B}">
      <dsp:nvSpPr>
        <dsp:cNvPr id="0" name=""/>
        <dsp:cNvSpPr/>
      </dsp:nvSpPr>
      <dsp:spPr>
        <a:xfrm rot="5400000">
          <a:off x="-256469" y="257208"/>
          <a:ext cx="1709797" cy="1196858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</a:t>
          </a:r>
          <a:endParaRPr lang="ru-RU" sz="3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599167"/>
        <a:ext cx="1196858" cy="512939"/>
      </dsp:txXfrm>
    </dsp:sp>
    <dsp:sp modelId="{1692C814-7248-46F9-B3A4-6CAED12F0F73}">
      <dsp:nvSpPr>
        <dsp:cNvPr id="0" name=""/>
        <dsp:cNvSpPr/>
      </dsp:nvSpPr>
      <dsp:spPr>
        <a:xfrm rot="5400000">
          <a:off x="3724764" y="-2527167"/>
          <a:ext cx="1111368" cy="61671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1" kern="1200" dirty="0" smtClean="0"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Предназначен для определения типов акцентуаций характера, а также сопряженных с ними некоторых личностных особенностей в возрасте от 14–18 лет . </a:t>
          </a:r>
          <a:endParaRPr lang="ru-RU" sz="1700" b="1" kern="1200" dirty="0">
            <a:effectLst/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 rot="-5400000">
        <a:off x="1196858" y="54992"/>
        <a:ext cx="6112928" cy="1002862"/>
      </dsp:txXfrm>
    </dsp:sp>
    <dsp:sp modelId="{4B16B67E-AD9A-4BD0-87D4-E6D90233A20D}">
      <dsp:nvSpPr>
        <dsp:cNvPr id="0" name=""/>
        <dsp:cNvSpPr/>
      </dsp:nvSpPr>
      <dsp:spPr>
        <a:xfrm rot="5400000">
          <a:off x="-256469" y="1773972"/>
          <a:ext cx="1709797" cy="1196858"/>
        </a:xfrm>
        <a:prstGeom prst="chevron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96000"/>
                <a:lumMod val="100000"/>
              </a:schemeClr>
            </a:gs>
            <a:gs pos="78000">
              <a:schemeClr val="accent5">
                <a:hueOff val="-4966938"/>
                <a:satOff val="19906"/>
                <a:lumOff val="4314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</a:t>
          </a:r>
          <a:endParaRPr lang="ru-RU" sz="3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2115931"/>
        <a:ext cx="1196858" cy="512939"/>
      </dsp:txXfrm>
    </dsp:sp>
    <dsp:sp modelId="{7EA01796-00C4-429E-9080-E136CDC85B96}">
      <dsp:nvSpPr>
        <dsp:cNvPr id="0" name=""/>
        <dsp:cNvSpPr/>
      </dsp:nvSpPr>
      <dsp:spPr>
        <a:xfrm rot="5400000">
          <a:off x="3724764" y="-1010403"/>
          <a:ext cx="1111368" cy="61671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Предназначен для диагностики склонности к различным видам зависимого поведения для исследования подростков 12-18 лет</a:t>
          </a:r>
          <a:endParaRPr lang="ru-RU" sz="17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 rot="-5400000">
        <a:off x="1196858" y="1571756"/>
        <a:ext cx="6112928" cy="1002862"/>
      </dsp:txXfrm>
    </dsp:sp>
    <dsp:sp modelId="{6FB0A27F-BD30-4BFA-AE5A-BB3A66BB1070}">
      <dsp:nvSpPr>
        <dsp:cNvPr id="0" name=""/>
        <dsp:cNvSpPr/>
      </dsp:nvSpPr>
      <dsp:spPr>
        <a:xfrm rot="5400000">
          <a:off x="-256469" y="3237442"/>
          <a:ext cx="1709797" cy="1196858"/>
        </a:xfrm>
        <a:prstGeom prst="chevron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96000"/>
                <a:lumMod val="100000"/>
              </a:schemeClr>
            </a:gs>
            <a:gs pos="78000">
              <a:schemeClr val="accent5">
                <a:hueOff val="-9933876"/>
                <a:satOff val="39811"/>
                <a:lumOff val="862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</a:t>
          </a:r>
          <a:endParaRPr lang="ru-RU" sz="3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3579401"/>
        <a:ext cx="1196858" cy="512939"/>
      </dsp:txXfrm>
    </dsp:sp>
    <dsp:sp modelId="{EBDEB05F-DC38-447B-A15D-97FF2904C377}">
      <dsp:nvSpPr>
        <dsp:cNvPr id="0" name=""/>
        <dsp:cNvSpPr/>
      </dsp:nvSpPr>
      <dsp:spPr>
        <a:xfrm rot="5400000">
          <a:off x="3724764" y="453070"/>
          <a:ext cx="1111368" cy="61671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Предназначен для определения динамики степени (актуальности) риска появления зависимого поведения в условиях системы образования.</a:t>
          </a:r>
          <a:endParaRPr lang="ru-RU" sz="17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 rot="-5400000">
        <a:off x="1196858" y="3035230"/>
        <a:ext cx="6112928" cy="10028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9132DD-0C0D-4E87-BE0B-398F081602C4}">
      <dsp:nvSpPr>
        <dsp:cNvPr id="0" name=""/>
        <dsp:cNvSpPr/>
      </dsp:nvSpPr>
      <dsp:spPr>
        <a:xfrm>
          <a:off x="0" y="1165689"/>
          <a:ext cx="82296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0141CA6-500F-439F-80DC-5B7514766AA5}">
      <dsp:nvSpPr>
        <dsp:cNvPr id="0" name=""/>
        <dsp:cNvSpPr/>
      </dsp:nvSpPr>
      <dsp:spPr>
        <a:xfrm>
          <a:off x="1090458" y="144017"/>
          <a:ext cx="5755094" cy="240876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Тестирование обучающихся, не достигших возраста 15 лет, проводится при наличии информированного согласия одного из родителей или иного законного представителя.</a:t>
          </a:r>
          <a:endParaRPr lang="ru-RU" sz="2400" kern="1200" dirty="0">
            <a:effectLst/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1208044" y="261603"/>
        <a:ext cx="5519922" cy="2173589"/>
      </dsp:txXfrm>
    </dsp:sp>
    <dsp:sp modelId="{53353A2A-EDEE-4872-8FDA-744C2BAEC201}">
      <dsp:nvSpPr>
        <dsp:cNvPr id="0" name=""/>
        <dsp:cNvSpPr/>
      </dsp:nvSpPr>
      <dsp:spPr>
        <a:xfrm>
          <a:off x="0" y="3903365"/>
          <a:ext cx="82296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C68736F-EFB7-42B8-A703-14470E25B908}">
      <dsp:nvSpPr>
        <dsp:cNvPr id="0" name=""/>
        <dsp:cNvSpPr/>
      </dsp:nvSpPr>
      <dsp:spPr>
        <a:xfrm>
          <a:off x="1162455" y="2808310"/>
          <a:ext cx="5755094" cy="2302408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96000"/>
                <a:lumMod val="100000"/>
              </a:schemeClr>
            </a:gs>
            <a:gs pos="78000">
              <a:schemeClr val="accent4">
                <a:hueOff val="-4464770"/>
                <a:satOff val="26899"/>
                <a:lumOff val="2156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Тестирование обучающихся, достигших возраста 15 лет, проводится при наличии их информированных согласий в письменной форме об участии в тестировании</a:t>
          </a:r>
          <a:r>
            <a:rPr lang="ru-RU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rPr>
            <a:t>.</a:t>
          </a:r>
          <a:endParaRPr lang="ru-RU" sz="1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1274849" y="2920704"/>
        <a:ext cx="5530306" cy="20776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D18F1E-D857-40F3-BA3E-9AC357F715AF}">
      <dsp:nvSpPr>
        <dsp:cNvPr id="0" name=""/>
        <dsp:cNvSpPr/>
      </dsp:nvSpPr>
      <dsp:spPr>
        <a:xfrm>
          <a:off x="0" y="1003468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1F78F9E-2103-4010-B649-30023881BCE8}">
      <dsp:nvSpPr>
        <dsp:cNvPr id="0" name=""/>
        <dsp:cNvSpPr/>
      </dsp:nvSpPr>
      <dsp:spPr>
        <a:xfrm>
          <a:off x="432049" y="22624"/>
          <a:ext cx="7200842" cy="121827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t" anchorCtr="0">
          <a:noAutofit/>
        </a:bodyPr>
        <a:lstStyle/>
        <a:p>
          <a:pPr marL="0" marR="0" lvl="0" indent="0" algn="l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Тестирование проходит непосредственно в той образовательной организации, в которой учится ваш ребенок;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491520" y="82095"/>
        <a:ext cx="7081900" cy="1099337"/>
      </dsp:txXfrm>
    </dsp:sp>
    <dsp:sp modelId="{43E217F4-955C-46AA-AB0D-A87567E29ACA}">
      <dsp:nvSpPr>
        <dsp:cNvPr id="0" name=""/>
        <dsp:cNvSpPr/>
      </dsp:nvSpPr>
      <dsp:spPr>
        <a:xfrm>
          <a:off x="0" y="2226319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49B0F50-35E3-458E-909E-1023056FE558}">
      <dsp:nvSpPr>
        <dsp:cNvPr id="0" name=""/>
        <dsp:cNvSpPr/>
      </dsp:nvSpPr>
      <dsp:spPr>
        <a:xfrm>
          <a:off x="432049" y="1406713"/>
          <a:ext cx="7200900" cy="1035919"/>
        </a:xfrm>
        <a:prstGeom prst="roundRect">
          <a:avLst/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tint val="96000"/>
                <a:lumMod val="100000"/>
              </a:schemeClr>
            </a:gs>
            <a:gs pos="78000">
              <a:schemeClr val="accent5">
                <a:hueOff val="-2483469"/>
                <a:satOff val="9953"/>
                <a:lumOff val="215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200" kern="12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Тестирование проводится при наличии информированного согласия в письменной форме</a:t>
          </a: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</a:p>
        <a:p>
          <a:pPr lvl="0" algn="l">
            <a:spcBef>
              <a:spcPct val="0"/>
            </a:spcBef>
          </a:pPr>
          <a:endParaRPr lang="ru-RU" sz="1800" kern="1200" dirty="0"/>
        </a:p>
      </dsp:txBody>
      <dsp:txXfrm>
        <a:off x="482618" y="1457282"/>
        <a:ext cx="7099762" cy="934781"/>
      </dsp:txXfrm>
    </dsp:sp>
    <dsp:sp modelId="{4B3E0E19-E946-4890-9969-49313ECDEDE4}">
      <dsp:nvSpPr>
        <dsp:cNvPr id="0" name=""/>
        <dsp:cNvSpPr/>
      </dsp:nvSpPr>
      <dsp:spPr>
        <a:xfrm>
          <a:off x="0" y="3441787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9556F0F-65AA-4F34-B6FB-E4512B9599A1}">
      <dsp:nvSpPr>
        <dsp:cNvPr id="0" name=""/>
        <dsp:cNvSpPr/>
      </dsp:nvSpPr>
      <dsp:spPr>
        <a:xfrm>
          <a:off x="432049" y="2629565"/>
          <a:ext cx="7259889" cy="898826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96000"/>
                <a:lumMod val="100000"/>
              </a:schemeClr>
            </a:gs>
            <a:gs pos="78000">
              <a:schemeClr val="accent5">
                <a:hueOff val="-4966938"/>
                <a:satOff val="19906"/>
                <a:lumOff val="4314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Тестирование проводится </a:t>
          </a:r>
          <a:r>
            <a:rPr lang="ru-RU" sz="2400" kern="1200" dirty="0" err="1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анкетно</a:t>
          </a:r>
          <a:r>
            <a:rPr lang="ru-RU" sz="2400" kern="12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-опросным методом</a:t>
          </a:r>
          <a:r>
            <a:rPr lang="ru-RU" sz="600" kern="12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.</a:t>
          </a:r>
          <a:r>
            <a:rPr lang="ru-RU" sz="2400" kern="12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;</a:t>
          </a:r>
          <a:endParaRPr lang="ru-RU" sz="1400" kern="1200" dirty="0" smtClean="0">
            <a:solidFill>
              <a:schemeClr val="tx1"/>
            </a:solidFill>
            <a:latin typeface="Verdana" pitchFamily="34" charset="0"/>
            <a:ea typeface="Verdana" pitchFamily="34" charset="0"/>
            <a:cs typeface="Verdana" pitchFamily="34" charset="0"/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500" kern="1200" dirty="0"/>
        </a:p>
      </dsp:txBody>
      <dsp:txXfrm>
        <a:off x="475926" y="2673442"/>
        <a:ext cx="7172135" cy="811072"/>
      </dsp:txXfrm>
    </dsp:sp>
    <dsp:sp modelId="{E008924A-CF84-4C2C-AC0C-E9043EC27C66}">
      <dsp:nvSpPr>
        <dsp:cNvPr id="0" name=""/>
        <dsp:cNvSpPr/>
      </dsp:nvSpPr>
      <dsp:spPr>
        <a:xfrm>
          <a:off x="0" y="4449899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36287C2-8ABE-4A44-9BBB-CC5BB2561553}">
      <dsp:nvSpPr>
        <dsp:cNvPr id="0" name=""/>
        <dsp:cNvSpPr/>
      </dsp:nvSpPr>
      <dsp:spPr>
        <a:xfrm>
          <a:off x="411480" y="3865035"/>
          <a:ext cx="7241858" cy="792092"/>
        </a:xfrm>
        <a:prstGeom prst="roundRect">
          <a:avLst/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tint val="96000"/>
                <a:lumMod val="100000"/>
              </a:schemeClr>
            </a:gs>
            <a:gs pos="78000">
              <a:schemeClr val="accent5">
                <a:hueOff val="-7450407"/>
                <a:satOff val="29858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Длительность процедуры тестирования составляет  45 минут;</a:t>
          </a:r>
        </a:p>
        <a:p>
          <a:pPr lvl="0" algn="l">
            <a:spcBef>
              <a:spcPct val="0"/>
            </a:spcBef>
          </a:pPr>
          <a:r>
            <a:rPr lang="ru-RU" kern="1200" dirty="0" smtClean="0"/>
            <a:t>	</a:t>
          </a:r>
          <a:endParaRPr lang="ru-RU" kern="1200" dirty="0"/>
        </a:p>
      </dsp:txBody>
      <dsp:txXfrm>
        <a:off x="450147" y="3903702"/>
        <a:ext cx="7164524" cy="714758"/>
      </dsp:txXfrm>
    </dsp:sp>
    <dsp:sp modelId="{02FC61D4-D172-44AD-81CE-3B71F0AB34D5}">
      <dsp:nvSpPr>
        <dsp:cNvPr id="0" name=""/>
        <dsp:cNvSpPr/>
      </dsp:nvSpPr>
      <dsp:spPr>
        <a:xfrm>
          <a:off x="0" y="5405733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6CA42BE-4F94-4FC6-B90D-0C5E35F08DA3}">
      <dsp:nvSpPr>
        <dsp:cNvPr id="0" name=""/>
        <dsp:cNvSpPr/>
      </dsp:nvSpPr>
      <dsp:spPr>
        <a:xfrm>
          <a:off x="432049" y="4873089"/>
          <a:ext cx="7200669" cy="733485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96000"/>
                <a:lumMod val="100000"/>
              </a:schemeClr>
            </a:gs>
            <a:gs pos="78000">
              <a:schemeClr val="accent5">
                <a:hueOff val="-9933876"/>
                <a:satOff val="39811"/>
                <a:lumOff val="862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Личные данные обучающегося кодируются</a:t>
          </a:r>
          <a:r>
            <a:rPr lang="ru-RU" sz="1500" kern="1200" dirty="0" smtClean="0"/>
            <a:t>.</a:t>
          </a:r>
        </a:p>
      </dsp:txBody>
      <dsp:txXfrm>
        <a:off x="467855" y="4908895"/>
        <a:ext cx="7129057" cy="66187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E7FC86-57C7-4FAC-B683-12D1CC35EBE3}">
      <dsp:nvSpPr>
        <dsp:cNvPr id="0" name=""/>
        <dsp:cNvSpPr/>
      </dsp:nvSpPr>
      <dsp:spPr>
        <a:xfrm rot="10800000">
          <a:off x="1775674" y="2032"/>
          <a:ext cx="5472684" cy="1936720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4343" tIns="83820" rIns="156464" bIns="838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200" kern="1200" dirty="0" smtClean="0"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Социально-психологическое тестирование  не выявляет подростков, употребляющих наркотики;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 rot="10800000">
        <a:off x="2259854" y="2032"/>
        <a:ext cx="4988504" cy="1936720"/>
      </dsp:txXfrm>
    </dsp:sp>
    <dsp:sp modelId="{B776DBA9-DDAA-49A6-9D4D-8BD3DF9F99A1}">
      <dsp:nvSpPr>
        <dsp:cNvPr id="0" name=""/>
        <dsp:cNvSpPr/>
      </dsp:nvSpPr>
      <dsp:spPr>
        <a:xfrm>
          <a:off x="496560" y="192308"/>
          <a:ext cx="1588866" cy="1555698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4DBF15-38EB-4405-AF4B-37C27B6F3794}">
      <dsp:nvSpPr>
        <dsp:cNvPr id="0" name=""/>
        <dsp:cNvSpPr/>
      </dsp:nvSpPr>
      <dsp:spPr>
        <a:xfrm rot="10800000">
          <a:off x="1737843" y="2312909"/>
          <a:ext cx="5472684" cy="1426717"/>
        </a:xfrm>
        <a:prstGeom prst="homePlat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96000"/>
                <a:lumMod val="100000"/>
              </a:schemeClr>
            </a:gs>
            <a:gs pos="78000">
              <a:schemeClr val="accent3">
                <a:hueOff val="5625132"/>
                <a:satOff val="-8440"/>
                <a:lumOff val="-1373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4343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Оно не предполагает постановки какого-либо диагноза Вашему ребенку;</a:t>
          </a:r>
          <a:endParaRPr lang="ru-RU" sz="2400" kern="1200" dirty="0">
            <a:effectLst/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 rot="10800000">
        <a:off x="2094522" y="2312909"/>
        <a:ext cx="5116005" cy="1426717"/>
      </dsp:txXfrm>
    </dsp:sp>
    <dsp:sp modelId="{88C5686C-72EA-41AA-989E-2AD9D05E9A0D}">
      <dsp:nvSpPr>
        <dsp:cNvPr id="0" name=""/>
        <dsp:cNvSpPr/>
      </dsp:nvSpPr>
      <dsp:spPr>
        <a:xfrm>
          <a:off x="505461" y="2249725"/>
          <a:ext cx="1612009" cy="161406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7547DE-00C9-4296-8EA9-4E46F8F13293}">
      <dsp:nvSpPr>
        <dsp:cNvPr id="0" name=""/>
        <dsp:cNvSpPr/>
      </dsp:nvSpPr>
      <dsp:spPr>
        <a:xfrm rot="10800000">
          <a:off x="1793445" y="4113783"/>
          <a:ext cx="5472684" cy="2220888"/>
        </a:xfrm>
        <a:prstGeom prst="homePlat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96000"/>
                <a:lumMod val="100000"/>
              </a:schemeClr>
            </a:gs>
            <a:gs pos="78000">
              <a:schemeClr val="accent3">
                <a:hueOff val="11250264"/>
                <a:satOff val="-16880"/>
                <a:lumOff val="-2745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4343" tIns="76200" rIns="14224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smtClean="0">
              <a:effectLst/>
              <a:latin typeface="Verdana" pitchFamily="34" charset="0"/>
              <a:ea typeface="Verdana" pitchFamily="34" charset="0"/>
              <a:cs typeface="Verdana" pitchFamily="34" charset="0"/>
            </a:rPr>
            <a:t>Социально-психологическое тестирование носит, прежде всего, профилактический характер, и призвано удержать молодежь от первых "экспериментов" с наркотиками. </a:t>
          </a:r>
          <a:endParaRPr lang="ru-RU" sz="2000" kern="1200" dirty="0">
            <a:effectLst/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 rot="10800000">
        <a:off x="2348667" y="4113783"/>
        <a:ext cx="4917462" cy="2220888"/>
      </dsp:txXfrm>
    </dsp:sp>
    <dsp:sp modelId="{C34EFA8E-5833-493A-A312-F5EFE5B92F1F}">
      <dsp:nvSpPr>
        <dsp:cNvPr id="0" name=""/>
        <dsp:cNvSpPr/>
      </dsp:nvSpPr>
      <dsp:spPr>
        <a:xfrm>
          <a:off x="380741" y="4354672"/>
          <a:ext cx="1659948" cy="1627823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5" name="Straight Connector 31"/>
            <p:cNvCxnSpPr/>
            <p:nvPr/>
          </p:nvCxnSpPr>
          <p:spPr>
            <a:xfrm>
              <a:off x="9370484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0"/>
            <p:cNvCxnSpPr/>
            <p:nvPr/>
          </p:nvCxnSpPr>
          <p:spPr>
            <a:xfrm flipH="1">
              <a:off x="7425267" y="3680884"/>
              <a:ext cx="4764617" cy="317711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/>
            <p:cNvSpPr/>
            <p:nvPr/>
          </p:nvSpPr>
          <p:spPr>
            <a:xfrm>
              <a:off x="9182100" y="-8467"/>
              <a:ext cx="3007784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/>
            <p:cNvSpPr/>
            <p:nvPr/>
          </p:nvSpPr>
          <p:spPr>
            <a:xfrm>
              <a:off x="9603317" y="-8467"/>
              <a:ext cx="2588683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/>
            <p:cNvSpPr/>
            <p:nvPr/>
          </p:nvSpPr>
          <p:spPr>
            <a:xfrm>
              <a:off x="9334500" y="-8467"/>
              <a:ext cx="2855384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/>
            <p:cNvSpPr/>
            <p:nvPr/>
          </p:nvSpPr>
          <p:spPr>
            <a:xfrm>
              <a:off x="10898717" y="-8467"/>
              <a:ext cx="1289049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/>
            <p:cNvSpPr/>
            <p:nvPr/>
          </p:nvSpPr>
          <p:spPr>
            <a:xfrm>
              <a:off x="10938933" y="-8467"/>
              <a:ext cx="1248833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30"/>
            <p:cNvSpPr/>
            <p:nvPr/>
          </p:nvSpPr>
          <p:spPr>
            <a:xfrm>
              <a:off x="10371667" y="3589867"/>
              <a:ext cx="1818217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8"/>
            <p:cNvSpPr/>
            <p:nvPr/>
          </p:nvSpPr>
          <p:spPr>
            <a:xfrm rot="10800000">
              <a:off x="0" y="0"/>
              <a:ext cx="842433" cy="5666318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2404534"/>
            <a:ext cx="5825202" cy="1646303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4050833"/>
            <a:ext cx="5825202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558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609600"/>
            <a:ext cx="6447501" cy="3403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2" y="4470400"/>
            <a:ext cx="6447501" cy="1570963"/>
          </a:xfrm>
        </p:spPr>
        <p:txBody>
          <a:bodyPr anchor="ctr"/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067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06400" y="789518"/>
            <a:ext cx="457200" cy="586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6000" smtClean="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69088" y="2887133"/>
            <a:ext cx="457200" cy="584200"/>
          </a:xfrm>
          <a:prstGeom prst="rect">
            <a:avLst/>
          </a:prstGeom>
        </p:spPr>
        <p:txBody>
          <a:bodyPr lIns="68580" tIns="34290" rIns="68580" bIns="3429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3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1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5" y="3632200"/>
            <a:ext cx="541839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2" y="4470400"/>
            <a:ext cx="6447501" cy="1570963"/>
          </a:xfrm>
        </p:spPr>
        <p:txBody>
          <a:bodyPr anchor="ctr"/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123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1931989"/>
            <a:ext cx="6447501" cy="2595460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2" y="4527448"/>
            <a:ext cx="6447501" cy="1513915"/>
          </a:xfrm>
        </p:spPr>
        <p:txBody>
          <a:bodyPr/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333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06400" y="789518"/>
            <a:ext cx="457200" cy="586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6000" smtClean="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669088" y="2887133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ru-RU" sz="6000" smtClean="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1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2" y="4527448"/>
            <a:ext cx="6447501" cy="1513915"/>
          </a:xfrm>
        </p:spPr>
        <p:txBody>
          <a:bodyPr/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824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09600"/>
            <a:ext cx="6441152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2" y="4527448"/>
            <a:ext cx="6447501" cy="1513915"/>
          </a:xfrm>
        </p:spPr>
        <p:txBody>
          <a:bodyPr/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547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232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6" y="609600"/>
            <a:ext cx="978557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609600"/>
            <a:ext cx="5295113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83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542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2700868"/>
            <a:ext cx="6447501" cy="1826581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2" y="4527448"/>
            <a:ext cx="6447501" cy="860400"/>
          </a:xfrm>
        </p:spPr>
        <p:txBody>
          <a:bodyPr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56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2160590"/>
            <a:ext cx="3138026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2160590"/>
            <a:ext cx="3138026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284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0" y="2160983"/>
            <a:ext cx="3139217" cy="576263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0" y="2737246"/>
            <a:ext cx="3139217" cy="330411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2160983"/>
            <a:ext cx="3139214" cy="576263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9" y="2737246"/>
            <a:ext cx="3139213" cy="330411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14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609600"/>
            <a:ext cx="6447501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668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111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98604"/>
            <a:ext cx="2890896" cy="1278467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514924"/>
            <a:ext cx="3385156" cy="55264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777070"/>
            <a:ext cx="2890896" cy="2584449"/>
          </a:xfrm>
        </p:spPr>
        <p:txBody>
          <a:bodyPr/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325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800600"/>
            <a:ext cx="6447500" cy="566739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2" y="609601"/>
            <a:ext cx="6447501" cy="3845719"/>
          </a:xfrm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5367339"/>
            <a:ext cx="6447500" cy="674024"/>
          </a:xfrm>
        </p:spPr>
        <p:txBody>
          <a:bodyPr/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44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0484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0884"/>
              <a:ext cx="4764617" cy="317711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7784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317" y="-8467"/>
              <a:ext cx="2588683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5384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17" y="-8467"/>
              <a:ext cx="1289049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33" y="-8467"/>
              <a:ext cx="1248833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7" y="3589867"/>
              <a:ext cx="1818217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08000" y="609600"/>
            <a:ext cx="6446838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2161118"/>
            <a:ext cx="6446838" cy="3879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1" y="6040967"/>
            <a:ext cx="684213" cy="366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6040967"/>
            <a:ext cx="4722813" cy="366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3664" y="6040967"/>
            <a:ext cx="511175" cy="366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accent1"/>
                </a:solidFill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900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  <p:sldLayoutId id="2147483775" r:id="rId15"/>
    <p:sldLayoutId id="2147483776" r:id="rId16"/>
  </p:sldLayoutIdLst>
  <p:txStyles>
    <p:titleStyle>
      <a:lvl1pPr algn="l" defTabSz="342900" rtl="0" eaLnBrk="1" fontAlgn="base" hangingPunct="1">
        <a:spcBef>
          <a:spcPct val="0"/>
        </a:spcBef>
        <a:spcAft>
          <a:spcPct val="0"/>
        </a:spcAft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342900" rtl="0" eaLnBrk="1" fontAlgn="base" hangingPunct="1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Trebuchet MS" panose="020B0603020202020204" pitchFamily="34" charset="0"/>
        </a:defRPr>
      </a:lvl2pPr>
      <a:lvl3pPr algn="l" defTabSz="342900" rtl="0" eaLnBrk="1" fontAlgn="base" hangingPunct="1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Trebuchet MS" panose="020B0603020202020204" pitchFamily="34" charset="0"/>
        </a:defRPr>
      </a:lvl3pPr>
      <a:lvl4pPr algn="l" defTabSz="342900" rtl="0" eaLnBrk="1" fontAlgn="base" hangingPunct="1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Trebuchet MS" panose="020B0603020202020204" pitchFamily="34" charset="0"/>
        </a:defRPr>
      </a:lvl4pPr>
      <a:lvl5pPr algn="l" defTabSz="342900" rtl="0" eaLnBrk="1" fontAlgn="base" hangingPunct="1">
        <a:spcBef>
          <a:spcPct val="0"/>
        </a:spcBef>
        <a:spcAft>
          <a:spcPct val="0"/>
        </a:spcAft>
        <a:defRPr sz="27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fontAlgn="base" hangingPunct="1">
        <a:spcBef>
          <a:spcPts val="75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300" kern="1200">
          <a:solidFill>
            <a:srgbClr val="404040"/>
          </a:solidFill>
          <a:latin typeface="+mn-lt"/>
          <a:ea typeface="+mn-ea"/>
          <a:cs typeface="+mn-cs"/>
        </a:defRPr>
      </a:lvl1pPr>
      <a:lvl2pPr marL="557213" indent="-214313" algn="l" defTabSz="342900" rtl="0" eaLnBrk="1" fontAlgn="base" hangingPunct="1">
        <a:spcBef>
          <a:spcPts val="75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2pPr>
      <a:lvl3pPr marL="857250" indent="-171450" algn="l" defTabSz="342900" rtl="0" eaLnBrk="1" fontAlgn="base" hangingPunct="1">
        <a:spcBef>
          <a:spcPts val="75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000" kern="1200">
          <a:solidFill>
            <a:srgbClr val="404040"/>
          </a:solidFill>
          <a:latin typeface="+mn-lt"/>
          <a:ea typeface="+mn-ea"/>
          <a:cs typeface="+mn-cs"/>
        </a:defRPr>
      </a:lvl3pPr>
      <a:lvl4pPr marL="1200150" indent="-171450" algn="l" defTabSz="342900" rtl="0" eaLnBrk="1" fontAlgn="base" hangingPunct="1">
        <a:spcBef>
          <a:spcPts val="75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900" kern="1200">
          <a:solidFill>
            <a:srgbClr val="404040"/>
          </a:solidFill>
          <a:latin typeface="+mn-lt"/>
          <a:ea typeface="+mn-ea"/>
          <a:cs typeface="+mn-cs"/>
        </a:defRPr>
      </a:lvl4pPr>
      <a:lvl5pPr marL="1543050" indent="-171450" algn="l" defTabSz="342900" rtl="0" eaLnBrk="1" fontAlgn="base" hangingPunct="1">
        <a:spcBef>
          <a:spcPts val="75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900" kern="1200">
          <a:solidFill>
            <a:srgbClr val="404040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oc_psiholog_tes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340767"/>
            <a:ext cx="6696744" cy="37772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88640"/>
          <a:ext cx="8229600" cy="6369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1281439"/>
              </p:ext>
            </p:extLst>
          </p:nvPr>
        </p:nvGraphicFramePr>
        <p:xfrm>
          <a:off x="395536" y="260648"/>
          <a:ext cx="8291264" cy="60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1281439"/>
              </p:ext>
            </p:extLst>
          </p:nvPr>
        </p:nvGraphicFramePr>
        <p:xfrm>
          <a:off x="323528" y="188640"/>
          <a:ext cx="8291264" cy="60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08720"/>
            <a:ext cx="7776864" cy="1303867"/>
          </a:xfrm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Диагностический инструментарий</a:t>
            </a:r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2344626"/>
              </p:ext>
            </p:extLst>
          </p:nvPr>
        </p:nvGraphicFramePr>
        <p:xfrm>
          <a:off x="611560" y="1924556"/>
          <a:ext cx="7364040" cy="4744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3059261"/>
              </p:ext>
            </p:extLst>
          </p:nvPr>
        </p:nvGraphicFramePr>
        <p:xfrm>
          <a:off x="457200" y="692696"/>
          <a:ext cx="8229600" cy="543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Порядок проведения социально-психологического тестирования. </a:t>
            </a:r>
            <a:endParaRPr lang="ru-RU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5451401"/>
              </p:ext>
            </p:extLst>
          </p:nvPr>
        </p:nvGraphicFramePr>
        <p:xfrm>
          <a:off x="467544" y="1052736"/>
          <a:ext cx="8229600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489012"/>
              </p:ext>
            </p:extLst>
          </p:nvPr>
        </p:nvGraphicFramePr>
        <p:xfrm>
          <a:off x="323528" y="188640"/>
          <a:ext cx="8229600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</Template>
  <TotalTime>577</TotalTime>
  <Words>225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 Диагностический инструментарий:</vt:lpstr>
      <vt:lpstr> </vt:lpstr>
      <vt:lpstr>Порядок проведения социально-психологического тестирования.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Pedagog</dc:creator>
  <cp:lastModifiedBy>Админ</cp:lastModifiedBy>
  <cp:revision>57</cp:revision>
  <dcterms:created xsi:type="dcterms:W3CDTF">2018-01-31T05:40:25Z</dcterms:created>
  <dcterms:modified xsi:type="dcterms:W3CDTF">2020-11-26T03:12:19Z</dcterms:modified>
</cp:coreProperties>
</file>